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68" r:id="rId2"/>
    <p:sldId id="269" r:id="rId3"/>
    <p:sldId id="277" r:id="rId4"/>
    <p:sldId id="283" r:id="rId5"/>
    <p:sldId id="286" r:id="rId6"/>
    <p:sldId id="278" r:id="rId7"/>
    <p:sldId id="275" r:id="rId8"/>
    <p:sldId id="276" r:id="rId9"/>
    <p:sldId id="289" r:id="rId10"/>
    <p:sldId id="279" r:id="rId11"/>
    <p:sldId id="284" r:id="rId12"/>
    <p:sldId id="285" r:id="rId13"/>
    <p:sldId id="281" r:id="rId14"/>
    <p:sldId id="282" r:id="rId15"/>
    <p:sldId id="291" r:id="rId16"/>
    <p:sldId id="287" r:id="rId17"/>
    <p:sldId id="290" r:id="rId18"/>
    <p:sldId id="292" r:id="rId19"/>
    <p:sldId id="288" r:id="rId20"/>
    <p:sldId id="293" r:id="rId21"/>
    <p:sldId id="295" r:id="rId22"/>
    <p:sldId id="296" r:id="rId23"/>
    <p:sldId id="297" r:id="rId24"/>
    <p:sldId id="302" r:id="rId25"/>
    <p:sldId id="299" r:id="rId26"/>
    <p:sldId id="301" r:id="rId27"/>
    <p:sldId id="300" r:id="rId28"/>
    <p:sldId id="304"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hanth Yarram" initials="PY" lastIdx="1" clrIdx="0">
    <p:extLst>
      <p:ext uri="{19B8F6BF-5375-455C-9EA6-DF929625EA0E}">
        <p15:presenceInfo xmlns:p15="http://schemas.microsoft.com/office/powerpoint/2012/main" userId="9c7baa7b565333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0227E2-BA8C-4ED3-9E99-767B3D9B9967}" v="9" dt="2022-12-02T01:49:22.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668" y="40"/>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anth Yarram" userId="9c7baa7b5653339f" providerId="LiveId" clId="{6F0227E2-BA8C-4ED3-9E99-767B3D9B9967}"/>
    <pc:docChg chg="undo custSel addSld delSld modSld sldOrd addSection delSection">
      <pc:chgData name="Prashanth Yarram" userId="9c7baa7b5653339f" providerId="LiveId" clId="{6F0227E2-BA8C-4ED3-9E99-767B3D9B9967}" dt="2022-12-19T08:28:18.645" v="1315" actId="47"/>
      <pc:docMkLst>
        <pc:docMk/>
      </pc:docMkLst>
      <pc:sldChg chg="addSp modSp add del mod addCm delCm">
        <pc:chgData name="Prashanth Yarram" userId="9c7baa7b5653339f" providerId="LiveId" clId="{6F0227E2-BA8C-4ED3-9E99-767B3D9B9967}" dt="2022-12-19T08:28:18.645" v="1315" actId="47"/>
        <pc:sldMkLst>
          <pc:docMk/>
          <pc:sldMk cId="2413251912" sldId="268"/>
        </pc:sldMkLst>
        <pc:spChg chg="mod">
          <ac:chgData name="Prashanth Yarram" userId="9c7baa7b5653339f" providerId="LiveId" clId="{6F0227E2-BA8C-4ED3-9E99-767B3D9B9967}" dt="2022-12-19T08:23:21.412" v="1297" actId="20577"/>
          <ac:spMkLst>
            <pc:docMk/>
            <pc:sldMk cId="2413251912" sldId="268"/>
            <ac:spMk id="2" creationId="{00000000-0000-0000-0000-000000000000}"/>
          </ac:spMkLst>
        </pc:spChg>
        <pc:spChg chg="mod">
          <ac:chgData name="Prashanth Yarram" userId="9c7baa7b5653339f" providerId="LiveId" clId="{6F0227E2-BA8C-4ED3-9E99-767B3D9B9967}" dt="2022-11-17T20:14:45.528" v="927" actId="1076"/>
          <ac:spMkLst>
            <pc:docMk/>
            <pc:sldMk cId="2413251912" sldId="268"/>
            <ac:spMk id="3" creationId="{00000000-0000-0000-0000-000000000000}"/>
          </ac:spMkLst>
        </pc:spChg>
        <pc:spChg chg="add mod">
          <ac:chgData name="Prashanth Yarram" userId="9c7baa7b5653339f" providerId="LiveId" clId="{6F0227E2-BA8C-4ED3-9E99-767B3D9B9967}" dt="2022-12-02T01:45:32.015" v="1120" actId="20577"/>
          <ac:spMkLst>
            <pc:docMk/>
            <pc:sldMk cId="2413251912" sldId="268"/>
            <ac:spMk id="4" creationId="{C7EC5571-4787-8C69-EBEA-DE6C54317F72}"/>
          </ac:spMkLst>
        </pc:spChg>
        <pc:spChg chg="mod">
          <ac:chgData name="Prashanth Yarram" userId="9c7baa7b5653339f" providerId="LiveId" clId="{6F0227E2-BA8C-4ED3-9E99-767B3D9B9967}" dt="2022-11-17T20:16:46.611" v="937" actId="1076"/>
          <ac:spMkLst>
            <pc:docMk/>
            <pc:sldMk cId="2413251912" sldId="268"/>
            <ac:spMk id="5" creationId="{CC387EDE-32C6-E84B-0229-5E2A71882C4E}"/>
          </ac:spMkLst>
        </pc:spChg>
      </pc:sldChg>
      <pc:sldChg chg="modSp mod">
        <pc:chgData name="Prashanth Yarram" userId="9c7baa7b5653339f" providerId="LiveId" clId="{6F0227E2-BA8C-4ED3-9E99-767B3D9B9967}" dt="2022-11-17T20:17:59.101" v="940" actId="1076"/>
        <pc:sldMkLst>
          <pc:docMk/>
          <pc:sldMk cId="2523332612" sldId="269"/>
        </pc:sldMkLst>
        <pc:spChg chg="mod">
          <ac:chgData name="Prashanth Yarram" userId="9c7baa7b5653339f" providerId="LiveId" clId="{6F0227E2-BA8C-4ED3-9E99-767B3D9B9967}" dt="2022-11-17T20:17:59.101" v="940" actId="1076"/>
          <ac:spMkLst>
            <pc:docMk/>
            <pc:sldMk cId="2523332612" sldId="269"/>
            <ac:spMk id="4" creationId="{F60CBF5B-D695-3723-F446-7AC447F67D9F}"/>
          </ac:spMkLst>
        </pc:spChg>
      </pc:sldChg>
      <pc:sldChg chg="addSp delSp modSp mod">
        <pc:chgData name="Prashanth Yarram" userId="9c7baa7b5653339f" providerId="LiveId" clId="{6F0227E2-BA8C-4ED3-9E99-767B3D9B9967}" dt="2022-11-17T20:18:28.948" v="944" actId="1076"/>
        <pc:sldMkLst>
          <pc:docMk/>
          <pc:sldMk cId="1920201986" sldId="277"/>
        </pc:sldMkLst>
        <pc:spChg chg="mod">
          <ac:chgData name="Prashanth Yarram" userId="9c7baa7b5653339f" providerId="LiveId" clId="{6F0227E2-BA8C-4ED3-9E99-767B3D9B9967}" dt="2022-11-17T20:18:28.948" v="944" actId="1076"/>
          <ac:spMkLst>
            <pc:docMk/>
            <pc:sldMk cId="1920201986" sldId="277"/>
            <ac:spMk id="4" creationId="{BB52ACCC-FB19-CED8-6F9C-28E457A9DFFD}"/>
          </ac:spMkLst>
        </pc:spChg>
        <pc:picChg chg="add del">
          <ac:chgData name="Prashanth Yarram" userId="9c7baa7b5653339f" providerId="LiveId" clId="{6F0227E2-BA8C-4ED3-9E99-767B3D9B9967}" dt="2022-11-17T20:18:11.553" v="942" actId="22"/>
          <ac:picMkLst>
            <pc:docMk/>
            <pc:sldMk cId="1920201986" sldId="277"/>
            <ac:picMk id="7" creationId="{04D786AE-E7B1-C396-CB95-0562BF34BA46}"/>
          </ac:picMkLst>
        </pc:picChg>
      </pc:sldChg>
      <pc:sldChg chg="ord">
        <pc:chgData name="Prashanth Yarram" userId="9c7baa7b5653339f" providerId="LiveId" clId="{6F0227E2-BA8C-4ED3-9E99-767B3D9B9967}" dt="2022-12-19T08:26:26.788" v="1299"/>
        <pc:sldMkLst>
          <pc:docMk/>
          <pc:sldMk cId="688771454" sldId="280"/>
        </pc:sldMkLst>
      </pc:sldChg>
      <pc:sldChg chg="modSp add mod">
        <pc:chgData name="Prashanth Yarram" userId="9c7baa7b5653339f" providerId="LiveId" clId="{6F0227E2-BA8C-4ED3-9E99-767B3D9B9967}" dt="2022-10-29T08:00:44.567" v="333" actId="20577"/>
        <pc:sldMkLst>
          <pc:docMk/>
          <pc:sldMk cId="3014582382" sldId="281"/>
        </pc:sldMkLst>
        <pc:spChg chg="mod">
          <ac:chgData name="Prashanth Yarram" userId="9c7baa7b5653339f" providerId="LiveId" clId="{6F0227E2-BA8C-4ED3-9E99-767B3D9B9967}" dt="2022-10-29T07:58:21.270" v="25" actId="20577"/>
          <ac:spMkLst>
            <pc:docMk/>
            <pc:sldMk cId="3014582382" sldId="281"/>
            <ac:spMk id="2" creationId="{00000000-0000-0000-0000-000000000000}"/>
          </ac:spMkLst>
        </pc:spChg>
        <pc:spChg chg="mod">
          <ac:chgData name="Prashanth Yarram" userId="9c7baa7b5653339f" providerId="LiveId" clId="{6F0227E2-BA8C-4ED3-9E99-767B3D9B9967}" dt="2022-10-29T08:00:44.567" v="333" actId="20577"/>
          <ac:spMkLst>
            <pc:docMk/>
            <pc:sldMk cId="3014582382" sldId="281"/>
            <ac:spMk id="3" creationId="{00000000-0000-0000-0000-000000000000}"/>
          </ac:spMkLst>
        </pc:spChg>
      </pc:sldChg>
      <pc:sldChg chg="modSp add mod">
        <pc:chgData name="Prashanth Yarram" userId="9c7baa7b5653339f" providerId="LiveId" clId="{6F0227E2-BA8C-4ED3-9E99-767B3D9B9967}" dt="2022-10-29T08:02:20.713" v="399" actId="313"/>
        <pc:sldMkLst>
          <pc:docMk/>
          <pc:sldMk cId="2225263649" sldId="282"/>
        </pc:sldMkLst>
        <pc:spChg chg="mod">
          <ac:chgData name="Prashanth Yarram" userId="9c7baa7b5653339f" providerId="LiveId" clId="{6F0227E2-BA8C-4ED3-9E99-767B3D9B9967}" dt="2022-10-29T08:00:52.207" v="339" actId="5793"/>
          <ac:spMkLst>
            <pc:docMk/>
            <pc:sldMk cId="2225263649" sldId="282"/>
            <ac:spMk id="2" creationId="{00000000-0000-0000-0000-000000000000}"/>
          </ac:spMkLst>
        </pc:spChg>
        <pc:spChg chg="mod">
          <ac:chgData name="Prashanth Yarram" userId="9c7baa7b5653339f" providerId="LiveId" clId="{6F0227E2-BA8C-4ED3-9E99-767B3D9B9967}" dt="2022-10-29T08:02:20.713" v="399" actId="313"/>
          <ac:spMkLst>
            <pc:docMk/>
            <pc:sldMk cId="2225263649" sldId="282"/>
            <ac:spMk id="3" creationId="{00000000-0000-0000-0000-000000000000}"/>
          </ac:spMkLst>
        </pc:spChg>
      </pc:sldChg>
      <pc:sldChg chg="modSp add mod ord">
        <pc:chgData name="Prashanth Yarram" userId="9c7baa7b5653339f" providerId="LiveId" clId="{6F0227E2-BA8C-4ED3-9E99-767B3D9B9967}" dt="2022-12-19T08:26:42.476" v="1301"/>
        <pc:sldMkLst>
          <pc:docMk/>
          <pc:sldMk cId="4087348854" sldId="283"/>
        </pc:sldMkLst>
        <pc:spChg chg="mod">
          <ac:chgData name="Prashanth Yarram" userId="9c7baa7b5653339f" providerId="LiveId" clId="{6F0227E2-BA8C-4ED3-9E99-767B3D9B9967}" dt="2022-11-15T20:09:07.938" v="674" actId="14100"/>
          <ac:spMkLst>
            <pc:docMk/>
            <pc:sldMk cId="4087348854" sldId="283"/>
            <ac:spMk id="2" creationId="{00000000-0000-0000-0000-000000000000}"/>
          </ac:spMkLst>
        </pc:spChg>
        <pc:spChg chg="mod">
          <ac:chgData name="Prashanth Yarram" userId="9c7baa7b5653339f" providerId="LiveId" clId="{6F0227E2-BA8C-4ED3-9E99-767B3D9B9967}" dt="2022-11-15T20:09:12.932" v="675" actId="14100"/>
          <ac:spMkLst>
            <pc:docMk/>
            <pc:sldMk cId="4087348854" sldId="283"/>
            <ac:spMk id="3" creationId="{00000000-0000-0000-0000-000000000000}"/>
          </ac:spMkLst>
        </pc:spChg>
      </pc:sldChg>
      <pc:sldChg chg="modSp add mod ord">
        <pc:chgData name="Prashanth Yarram" userId="9c7baa7b5653339f" providerId="LiveId" clId="{6F0227E2-BA8C-4ED3-9E99-767B3D9B9967}" dt="2022-12-12T23:43:49.662" v="1265"/>
        <pc:sldMkLst>
          <pc:docMk/>
          <pc:sldMk cId="277518330" sldId="284"/>
        </pc:sldMkLst>
        <pc:spChg chg="mod">
          <ac:chgData name="Prashanth Yarram" userId="9c7baa7b5653339f" providerId="LiveId" clId="{6F0227E2-BA8C-4ED3-9E99-767B3D9B9967}" dt="2022-10-29T08:13:20.025" v="412" actId="5793"/>
          <ac:spMkLst>
            <pc:docMk/>
            <pc:sldMk cId="277518330" sldId="284"/>
            <ac:spMk id="2" creationId="{00000000-0000-0000-0000-000000000000}"/>
          </ac:spMkLst>
        </pc:spChg>
        <pc:spChg chg="mod">
          <ac:chgData name="Prashanth Yarram" userId="9c7baa7b5653339f" providerId="LiveId" clId="{6F0227E2-BA8C-4ED3-9E99-767B3D9B9967}" dt="2022-12-01T19:24:24.430" v="1094" actId="20577"/>
          <ac:spMkLst>
            <pc:docMk/>
            <pc:sldMk cId="277518330" sldId="284"/>
            <ac:spMk id="3" creationId="{00000000-0000-0000-0000-000000000000}"/>
          </ac:spMkLst>
        </pc:spChg>
      </pc:sldChg>
      <pc:sldChg chg="modSp add mod ord">
        <pc:chgData name="Prashanth Yarram" userId="9c7baa7b5653339f" providerId="LiveId" clId="{6F0227E2-BA8C-4ED3-9E99-767B3D9B9967}" dt="2022-12-12T23:43:51.478" v="1267"/>
        <pc:sldMkLst>
          <pc:docMk/>
          <pc:sldMk cId="2748769656" sldId="285"/>
        </pc:sldMkLst>
        <pc:spChg chg="mod">
          <ac:chgData name="Prashanth Yarram" userId="9c7baa7b5653339f" providerId="LiveId" clId="{6F0227E2-BA8C-4ED3-9E99-767B3D9B9967}" dt="2022-11-15T20:07:07.552" v="641" actId="20577"/>
          <ac:spMkLst>
            <pc:docMk/>
            <pc:sldMk cId="2748769656" sldId="285"/>
            <ac:spMk id="3" creationId="{00000000-0000-0000-0000-000000000000}"/>
          </ac:spMkLst>
        </pc:spChg>
      </pc:sldChg>
      <pc:sldChg chg="modSp add mod ord">
        <pc:chgData name="Prashanth Yarram" userId="9c7baa7b5653339f" providerId="LiveId" clId="{6F0227E2-BA8C-4ED3-9E99-767B3D9B9967}" dt="2022-12-19T08:26:58.852" v="1303"/>
        <pc:sldMkLst>
          <pc:docMk/>
          <pc:sldMk cId="3665091240" sldId="286"/>
        </pc:sldMkLst>
        <pc:spChg chg="mod">
          <ac:chgData name="Prashanth Yarram" userId="9c7baa7b5653339f" providerId="LiveId" clId="{6F0227E2-BA8C-4ED3-9E99-767B3D9B9967}" dt="2022-11-15T20:10:46.538" v="682"/>
          <ac:spMkLst>
            <pc:docMk/>
            <pc:sldMk cId="3665091240" sldId="286"/>
            <ac:spMk id="3" creationId="{00000000-0000-0000-0000-000000000000}"/>
          </ac:spMkLst>
        </pc:spChg>
      </pc:sldChg>
      <pc:sldChg chg="addSp delSp modSp mod ord">
        <pc:chgData name="Prashanth Yarram" userId="9c7baa7b5653339f" providerId="LiveId" clId="{6F0227E2-BA8C-4ED3-9E99-767B3D9B9967}" dt="2022-12-19T08:27:14.864" v="1307"/>
        <pc:sldMkLst>
          <pc:docMk/>
          <pc:sldMk cId="3752169482" sldId="287"/>
        </pc:sldMkLst>
        <pc:spChg chg="mod">
          <ac:chgData name="Prashanth Yarram" userId="9c7baa7b5653339f" providerId="LiveId" clId="{6F0227E2-BA8C-4ED3-9E99-767B3D9B9967}" dt="2022-11-17T17:46:45.110" v="703" actId="20577"/>
          <ac:spMkLst>
            <pc:docMk/>
            <pc:sldMk cId="3752169482" sldId="287"/>
            <ac:spMk id="2" creationId="{00000000-0000-0000-0000-000000000000}"/>
          </ac:spMkLst>
        </pc:spChg>
        <pc:spChg chg="add del mod">
          <ac:chgData name="Prashanth Yarram" userId="9c7baa7b5653339f" providerId="LiveId" clId="{6F0227E2-BA8C-4ED3-9E99-767B3D9B9967}" dt="2022-11-17T19:54:23.848" v="723" actId="931"/>
          <ac:spMkLst>
            <pc:docMk/>
            <pc:sldMk cId="3752169482" sldId="287"/>
            <ac:spMk id="4" creationId="{985A4C44-6B0A-E8D6-C72D-53368B4C028D}"/>
          </ac:spMkLst>
        </pc:spChg>
        <pc:spChg chg="mod ord modVis">
          <ac:chgData name="Prashanth Yarram" userId="9c7baa7b5653339f" providerId="LiveId" clId="{6F0227E2-BA8C-4ED3-9E99-767B3D9B9967}" dt="2022-11-17T20:21:49.147" v="963" actId="167"/>
          <ac:spMkLst>
            <pc:docMk/>
            <pc:sldMk cId="3752169482" sldId="287"/>
            <ac:spMk id="8" creationId="{0FBA010C-E01F-4E56-1A7E-591C1EC88CE8}"/>
          </ac:spMkLst>
        </pc:spChg>
        <pc:picChg chg="del">
          <ac:chgData name="Prashanth Yarram" userId="9c7baa7b5653339f" providerId="LiveId" clId="{6F0227E2-BA8C-4ED3-9E99-767B3D9B9967}" dt="2022-11-17T19:54:17.449" v="722" actId="478"/>
          <ac:picMkLst>
            <pc:docMk/>
            <pc:sldMk cId="3752169482" sldId="287"/>
            <ac:picMk id="5" creationId="{1AB2EC7E-EC8A-A1D1-62CC-A6A92EA86760}"/>
          </ac:picMkLst>
        </pc:picChg>
        <pc:picChg chg="add mod">
          <ac:chgData name="Prashanth Yarram" userId="9c7baa7b5653339f" providerId="LiveId" clId="{6F0227E2-BA8C-4ED3-9E99-767B3D9B9967}" dt="2022-11-17T19:54:34.251" v="726" actId="1076"/>
          <ac:picMkLst>
            <pc:docMk/>
            <pc:sldMk cId="3752169482" sldId="287"/>
            <ac:picMk id="7" creationId="{92925F6C-598A-F8F5-009A-853CB8A96FB8}"/>
          </ac:picMkLst>
        </pc:picChg>
      </pc:sldChg>
      <pc:sldChg chg="ord">
        <pc:chgData name="Prashanth Yarram" userId="9c7baa7b5653339f" providerId="LiveId" clId="{6F0227E2-BA8C-4ED3-9E99-767B3D9B9967}" dt="2022-12-19T08:27:19.087" v="1309"/>
        <pc:sldMkLst>
          <pc:docMk/>
          <pc:sldMk cId="2184768103" sldId="288"/>
        </pc:sldMkLst>
      </pc:sldChg>
      <pc:sldChg chg="addSp delSp modSp mod ord">
        <pc:chgData name="Prashanth Yarram" userId="9c7baa7b5653339f" providerId="LiveId" clId="{6F0227E2-BA8C-4ED3-9E99-767B3D9B9967}" dt="2022-12-12T23:32:39.799" v="1263"/>
        <pc:sldMkLst>
          <pc:docMk/>
          <pc:sldMk cId="2057547017" sldId="289"/>
        </pc:sldMkLst>
        <pc:spChg chg="mod">
          <ac:chgData name="Prashanth Yarram" userId="9c7baa7b5653339f" providerId="LiveId" clId="{6F0227E2-BA8C-4ED3-9E99-767B3D9B9967}" dt="2022-11-17T19:55:19.997" v="749" actId="20577"/>
          <ac:spMkLst>
            <pc:docMk/>
            <pc:sldMk cId="2057547017" sldId="289"/>
            <ac:spMk id="2" creationId="{00000000-0000-0000-0000-000000000000}"/>
          </ac:spMkLst>
        </pc:spChg>
        <pc:spChg chg="add del mod">
          <ac:chgData name="Prashanth Yarram" userId="9c7baa7b5653339f" providerId="LiveId" clId="{6F0227E2-BA8C-4ED3-9E99-767B3D9B9967}" dt="2022-11-17T19:55:32.481" v="751" actId="931"/>
          <ac:spMkLst>
            <pc:docMk/>
            <pc:sldMk cId="2057547017" sldId="289"/>
            <ac:spMk id="4" creationId="{28F95DC1-3C75-80C8-3D0D-31C0A7D8A069}"/>
          </ac:spMkLst>
        </pc:spChg>
        <pc:picChg chg="del">
          <ac:chgData name="Prashanth Yarram" userId="9c7baa7b5653339f" providerId="LiveId" clId="{6F0227E2-BA8C-4ED3-9E99-767B3D9B9967}" dt="2022-11-17T19:55:23.512" v="750" actId="478"/>
          <ac:picMkLst>
            <pc:docMk/>
            <pc:sldMk cId="2057547017" sldId="289"/>
            <ac:picMk id="6" creationId="{F5532A72-C088-7C78-4E04-078BCEAF385B}"/>
          </ac:picMkLst>
        </pc:picChg>
        <pc:picChg chg="add mod modCrop">
          <ac:chgData name="Prashanth Yarram" userId="9c7baa7b5653339f" providerId="LiveId" clId="{6F0227E2-BA8C-4ED3-9E99-767B3D9B9967}" dt="2022-12-08T03:20:09.296" v="1261" actId="1076"/>
          <ac:picMkLst>
            <pc:docMk/>
            <pc:sldMk cId="2057547017" sldId="289"/>
            <ac:picMk id="7" creationId="{EDBAF4F5-C16E-42A4-7368-62F06663283E}"/>
          </ac:picMkLst>
        </pc:picChg>
      </pc:sldChg>
      <pc:sldChg chg="addSp delSp modSp add mod ord">
        <pc:chgData name="Prashanth Yarram" userId="9c7baa7b5653339f" providerId="LiveId" clId="{6F0227E2-BA8C-4ED3-9E99-767B3D9B9967}" dt="2022-12-19T08:27:23.318" v="1311"/>
        <pc:sldMkLst>
          <pc:docMk/>
          <pc:sldMk cId="375403824" sldId="290"/>
        </pc:sldMkLst>
        <pc:spChg chg="mod">
          <ac:chgData name="Prashanth Yarram" userId="9c7baa7b5653339f" providerId="LiveId" clId="{6F0227E2-BA8C-4ED3-9E99-767B3D9B9967}" dt="2022-12-02T01:45:07.765" v="1113" actId="313"/>
          <ac:spMkLst>
            <pc:docMk/>
            <pc:sldMk cId="375403824" sldId="290"/>
            <ac:spMk id="2" creationId="{00000000-0000-0000-0000-000000000000}"/>
          </ac:spMkLst>
        </pc:spChg>
        <pc:spChg chg="add del mod">
          <ac:chgData name="Prashanth Yarram" userId="9c7baa7b5653339f" providerId="LiveId" clId="{6F0227E2-BA8C-4ED3-9E99-767B3D9B9967}" dt="2022-11-17T17:47:44.057" v="719" actId="931"/>
          <ac:spMkLst>
            <pc:docMk/>
            <pc:sldMk cId="375403824" sldId="290"/>
            <ac:spMk id="4" creationId="{DD764859-9E73-B912-C888-3064018D7B46}"/>
          </ac:spMkLst>
        </pc:spChg>
        <pc:spChg chg="add del mod">
          <ac:chgData name="Prashanth Yarram" userId="9c7baa7b5653339f" providerId="LiveId" clId="{6F0227E2-BA8C-4ED3-9E99-767B3D9B9967}" dt="2022-11-17T19:54:55.004" v="728" actId="931"/>
          <ac:spMkLst>
            <pc:docMk/>
            <pc:sldMk cId="375403824" sldId="290"/>
            <ac:spMk id="9" creationId="{776EB163-7C70-076F-30B5-107A1BB44DF2}"/>
          </ac:spMkLst>
        </pc:spChg>
        <pc:picChg chg="add del mod">
          <ac:chgData name="Prashanth Yarram" userId="9c7baa7b5653339f" providerId="LiveId" clId="{6F0227E2-BA8C-4ED3-9E99-767B3D9B9967}" dt="2022-11-17T19:54:50.287" v="727" actId="478"/>
          <ac:picMkLst>
            <pc:docMk/>
            <pc:sldMk cId="375403824" sldId="290"/>
            <ac:picMk id="6" creationId="{D0D92909-10B7-8581-5799-16F24B6C5CC5}"/>
          </ac:picMkLst>
        </pc:picChg>
        <pc:picChg chg="del">
          <ac:chgData name="Prashanth Yarram" userId="9c7baa7b5653339f" providerId="LiveId" clId="{6F0227E2-BA8C-4ED3-9E99-767B3D9B9967}" dt="2022-11-17T17:47:33.045" v="718" actId="478"/>
          <ac:picMkLst>
            <pc:docMk/>
            <pc:sldMk cId="375403824" sldId="290"/>
            <ac:picMk id="7" creationId="{BD35A822-29A5-DD25-D395-93966190BDE0}"/>
          </ac:picMkLst>
        </pc:picChg>
        <pc:picChg chg="add mod">
          <ac:chgData name="Prashanth Yarram" userId="9c7baa7b5653339f" providerId="LiveId" clId="{6F0227E2-BA8C-4ED3-9E99-767B3D9B9967}" dt="2022-12-02T01:45:00.592" v="1112" actId="14826"/>
          <ac:picMkLst>
            <pc:docMk/>
            <pc:sldMk cId="375403824" sldId="290"/>
            <ac:picMk id="11" creationId="{83D0C6A6-203F-8ED0-5D76-80B0F5CCD37C}"/>
          </ac:picMkLst>
        </pc:picChg>
      </pc:sldChg>
      <pc:sldChg chg="modSp new del mod">
        <pc:chgData name="Prashanth Yarram" userId="9c7baa7b5653339f" providerId="LiveId" clId="{6F0227E2-BA8C-4ED3-9E99-767B3D9B9967}" dt="2022-11-17T17:47:20.186" v="708" actId="680"/>
        <pc:sldMkLst>
          <pc:docMk/>
          <pc:sldMk cId="3043361028" sldId="290"/>
        </pc:sldMkLst>
        <pc:spChg chg="mod">
          <ac:chgData name="Prashanth Yarram" userId="9c7baa7b5653339f" providerId="LiveId" clId="{6F0227E2-BA8C-4ED3-9E99-767B3D9B9967}" dt="2022-11-17T17:47:19.737" v="707" actId="20577"/>
          <ac:spMkLst>
            <pc:docMk/>
            <pc:sldMk cId="3043361028" sldId="290"/>
            <ac:spMk id="2" creationId="{27C02EF4-563C-7C06-3B40-EBE44CDF9057}"/>
          </ac:spMkLst>
        </pc:spChg>
      </pc:sldChg>
      <pc:sldChg chg="addSp delSp modSp add mod ord">
        <pc:chgData name="Prashanth Yarram" userId="9c7baa7b5653339f" providerId="LiveId" clId="{6F0227E2-BA8C-4ED3-9E99-767B3D9B9967}" dt="2022-12-19T08:27:09.380" v="1305"/>
        <pc:sldMkLst>
          <pc:docMk/>
          <pc:sldMk cId="3318442098" sldId="291"/>
        </pc:sldMkLst>
        <pc:spChg chg="add del mod">
          <ac:chgData name="Prashanth Yarram" userId="9c7baa7b5653339f" providerId="LiveId" clId="{6F0227E2-BA8C-4ED3-9E99-767B3D9B9967}" dt="2022-11-17T20:10:58.537" v="889" actId="931"/>
          <ac:spMkLst>
            <pc:docMk/>
            <pc:sldMk cId="3318442098" sldId="291"/>
            <ac:spMk id="4" creationId="{22BD765D-F509-F5D5-8553-641EF411F30E}"/>
          </ac:spMkLst>
        </pc:spChg>
        <pc:picChg chg="del">
          <ac:chgData name="Prashanth Yarram" userId="9c7baa7b5653339f" providerId="LiveId" clId="{6F0227E2-BA8C-4ED3-9E99-767B3D9B9967}" dt="2022-11-17T20:10:52.256" v="888" actId="478"/>
          <ac:picMkLst>
            <pc:docMk/>
            <pc:sldMk cId="3318442098" sldId="291"/>
            <ac:picMk id="6" creationId="{F5532A72-C088-7C78-4E04-078BCEAF385B}"/>
          </ac:picMkLst>
        </pc:picChg>
        <pc:picChg chg="add mod">
          <ac:chgData name="Prashanth Yarram" userId="9c7baa7b5653339f" providerId="LiveId" clId="{6F0227E2-BA8C-4ED3-9E99-767B3D9B9967}" dt="2022-12-02T01:44:12.448" v="1095" actId="14826"/>
          <ac:picMkLst>
            <pc:docMk/>
            <pc:sldMk cId="3318442098" sldId="291"/>
            <ac:picMk id="7" creationId="{2AA0048F-21FA-3189-4E59-A4EB490D517D}"/>
          </ac:picMkLst>
        </pc:picChg>
      </pc:sldChg>
      <pc:sldChg chg="add ord">
        <pc:chgData name="Prashanth Yarram" userId="9c7baa7b5653339f" providerId="LiveId" clId="{6F0227E2-BA8C-4ED3-9E99-767B3D9B9967}" dt="2022-12-19T08:27:27.832" v="1313"/>
        <pc:sldMkLst>
          <pc:docMk/>
          <pc:sldMk cId="4204237010" sldId="292"/>
        </pc:sldMkLst>
      </pc:sldChg>
      <pc:sldChg chg="modSp add mod ord">
        <pc:chgData name="Prashanth Yarram" userId="9c7baa7b5653339f" providerId="LiveId" clId="{6F0227E2-BA8C-4ED3-9E99-767B3D9B9967}" dt="2022-12-12T23:44:32.991" v="1271"/>
        <pc:sldMkLst>
          <pc:docMk/>
          <pc:sldMk cId="3138852026" sldId="293"/>
        </pc:sldMkLst>
        <pc:spChg chg="mod">
          <ac:chgData name="Prashanth Yarram" userId="9c7baa7b5653339f" providerId="LiveId" clId="{6F0227E2-BA8C-4ED3-9E99-767B3D9B9967}" dt="2022-12-02T01:46:20.709" v="1149" actId="20577"/>
          <ac:spMkLst>
            <pc:docMk/>
            <pc:sldMk cId="3138852026" sldId="293"/>
            <ac:spMk id="2" creationId="{00000000-0000-0000-0000-000000000000}"/>
          </ac:spMkLst>
        </pc:spChg>
        <pc:picChg chg="mod">
          <ac:chgData name="Prashanth Yarram" userId="9c7baa7b5653339f" providerId="LiveId" clId="{6F0227E2-BA8C-4ED3-9E99-767B3D9B9967}" dt="2022-12-02T01:47:14.591" v="1153" actId="14826"/>
          <ac:picMkLst>
            <pc:docMk/>
            <pc:sldMk cId="3138852026" sldId="293"/>
            <ac:picMk id="11" creationId="{83D0C6A6-203F-8ED0-5D76-80B0F5CCD37C}"/>
          </ac:picMkLst>
        </pc:picChg>
      </pc:sldChg>
      <pc:sldChg chg="modSp add del">
        <pc:chgData name="Prashanth Yarram" userId="9c7baa7b5653339f" providerId="LiveId" clId="{6F0227E2-BA8C-4ED3-9E99-767B3D9B9967}" dt="2022-12-02T01:50:09.139" v="1162" actId="2696"/>
        <pc:sldMkLst>
          <pc:docMk/>
          <pc:sldMk cId="1768541177" sldId="294"/>
        </pc:sldMkLst>
        <pc:picChg chg="mod">
          <ac:chgData name="Prashanth Yarram" userId="9c7baa7b5653339f" providerId="LiveId" clId="{6F0227E2-BA8C-4ED3-9E99-767B3D9B9967}" dt="2022-12-02T01:47:36.984" v="1154" actId="14826"/>
          <ac:picMkLst>
            <pc:docMk/>
            <pc:sldMk cId="1768541177" sldId="294"/>
            <ac:picMk id="11" creationId="{83D0C6A6-203F-8ED0-5D76-80B0F5CCD37C}"/>
          </ac:picMkLst>
        </pc:picChg>
      </pc:sldChg>
      <pc:sldChg chg="modSp add ord">
        <pc:chgData name="Prashanth Yarram" userId="9c7baa7b5653339f" providerId="LiveId" clId="{6F0227E2-BA8C-4ED3-9E99-767B3D9B9967}" dt="2022-12-12T23:44:40.995" v="1275"/>
        <pc:sldMkLst>
          <pc:docMk/>
          <pc:sldMk cId="2519777240" sldId="295"/>
        </pc:sldMkLst>
        <pc:picChg chg="mod">
          <ac:chgData name="Prashanth Yarram" userId="9c7baa7b5653339f" providerId="LiveId" clId="{6F0227E2-BA8C-4ED3-9E99-767B3D9B9967}" dt="2022-12-02T01:47:48.231" v="1155" actId="14826"/>
          <ac:picMkLst>
            <pc:docMk/>
            <pc:sldMk cId="2519777240" sldId="295"/>
            <ac:picMk id="11" creationId="{83D0C6A6-203F-8ED0-5D76-80B0F5CCD37C}"/>
          </ac:picMkLst>
        </pc:picChg>
      </pc:sldChg>
      <pc:sldChg chg="modSp add ord">
        <pc:chgData name="Prashanth Yarram" userId="9c7baa7b5653339f" providerId="LiveId" clId="{6F0227E2-BA8C-4ED3-9E99-767B3D9B9967}" dt="2022-12-12T23:44:46.845" v="1277"/>
        <pc:sldMkLst>
          <pc:docMk/>
          <pc:sldMk cId="2671885257" sldId="296"/>
        </pc:sldMkLst>
        <pc:picChg chg="mod">
          <ac:chgData name="Prashanth Yarram" userId="9c7baa7b5653339f" providerId="LiveId" clId="{6F0227E2-BA8C-4ED3-9E99-767B3D9B9967}" dt="2022-12-02T01:49:22.637" v="1161" actId="14826"/>
          <ac:picMkLst>
            <pc:docMk/>
            <pc:sldMk cId="2671885257" sldId="296"/>
            <ac:picMk id="11" creationId="{83D0C6A6-203F-8ED0-5D76-80B0F5CCD37C}"/>
          </ac:picMkLst>
        </pc:picChg>
      </pc:sldChg>
      <pc:sldChg chg="modSp add ord">
        <pc:chgData name="Prashanth Yarram" userId="9c7baa7b5653339f" providerId="LiveId" clId="{6F0227E2-BA8C-4ED3-9E99-767B3D9B9967}" dt="2022-12-12T23:44:54.452" v="1279"/>
        <pc:sldMkLst>
          <pc:docMk/>
          <pc:sldMk cId="1956376752" sldId="297"/>
        </pc:sldMkLst>
        <pc:picChg chg="mod">
          <ac:chgData name="Prashanth Yarram" userId="9c7baa7b5653339f" providerId="LiveId" clId="{6F0227E2-BA8C-4ED3-9E99-767B3D9B9967}" dt="2022-12-02T01:48:32.365" v="1159" actId="14826"/>
          <ac:picMkLst>
            <pc:docMk/>
            <pc:sldMk cId="1956376752" sldId="297"/>
            <ac:picMk id="11" creationId="{83D0C6A6-203F-8ED0-5D76-80B0F5CCD37C}"/>
          </ac:picMkLst>
        </pc:picChg>
      </pc:sldChg>
      <pc:sldChg chg="modSp add">
        <pc:chgData name="Prashanth Yarram" userId="9c7baa7b5653339f" providerId="LiveId" clId="{6F0227E2-BA8C-4ED3-9E99-767B3D9B9967}" dt="2022-12-02T01:48:44.342" v="1160" actId="14826"/>
        <pc:sldMkLst>
          <pc:docMk/>
          <pc:sldMk cId="197718097" sldId="298"/>
        </pc:sldMkLst>
        <pc:picChg chg="mod">
          <ac:chgData name="Prashanth Yarram" userId="9c7baa7b5653339f" providerId="LiveId" clId="{6F0227E2-BA8C-4ED3-9E99-767B3D9B9967}" dt="2022-12-02T01:48:44.342" v="1160" actId="14826"/>
          <ac:picMkLst>
            <pc:docMk/>
            <pc:sldMk cId="197718097" sldId="298"/>
            <ac:picMk id="11" creationId="{83D0C6A6-203F-8ED0-5D76-80B0F5CCD37C}"/>
          </ac:picMkLst>
        </pc:picChg>
      </pc:sldChg>
      <pc:sldChg chg="modSp add mod ord">
        <pc:chgData name="Prashanth Yarram" userId="9c7baa7b5653339f" providerId="LiveId" clId="{6F0227E2-BA8C-4ED3-9E99-767B3D9B9967}" dt="2022-12-02T01:54:03.634" v="1260" actId="20577"/>
        <pc:sldMkLst>
          <pc:docMk/>
          <pc:sldMk cId="133119523" sldId="299"/>
        </pc:sldMkLst>
        <pc:spChg chg="mod">
          <ac:chgData name="Prashanth Yarram" userId="9c7baa7b5653339f" providerId="LiveId" clId="{6F0227E2-BA8C-4ED3-9E99-767B3D9B9967}" dt="2022-12-02T01:53:55.973" v="1247" actId="20577"/>
          <ac:spMkLst>
            <pc:docMk/>
            <pc:sldMk cId="133119523" sldId="299"/>
            <ac:spMk id="2" creationId="{00000000-0000-0000-0000-000000000000}"/>
          </ac:spMkLst>
        </pc:spChg>
        <pc:spChg chg="mod">
          <ac:chgData name="Prashanth Yarram" userId="9c7baa7b5653339f" providerId="LiveId" clId="{6F0227E2-BA8C-4ED3-9E99-767B3D9B9967}" dt="2022-12-02T01:54:03.634" v="1260" actId="20577"/>
          <ac:spMkLst>
            <pc:docMk/>
            <pc:sldMk cId="133119523" sldId="299"/>
            <ac:spMk id="3" creationId="{00000000-0000-0000-0000-000000000000}"/>
          </ac:spMkLst>
        </pc:spChg>
      </pc:sldChg>
      <pc:sldChg chg="modSp add mod">
        <pc:chgData name="Prashanth Yarram" userId="9c7baa7b5653339f" providerId="LiveId" clId="{6F0227E2-BA8C-4ED3-9E99-767B3D9B9967}" dt="2022-12-02T01:52:42.477" v="1225"/>
        <pc:sldMkLst>
          <pc:docMk/>
          <pc:sldMk cId="2092669144" sldId="300"/>
        </pc:sldMkLst>
        <pc:spChg chg="mod">
          <ac:chgData name="Prashanth Yarram" userId="9c7baa7b5653339f" providerId="LiveId" clId="{6F0227E2-BA8C-4ED3-9E99-767B3D9B9967}" dt="2022-12-02T01:52:14.152" v="1224" actId="20577"/>
          <ac:spMkLst>
            <pc:docMk/>
            <pc:sldMk cId="2092669144" sldId="300"/>
            <ac:spMk id="2" creationId="{00000000-0000-0000-0000-000000000000}"/>
          </ac:spMkLst>
        </pc:spChg>
        <pc:spChg chg="mod">
          <ac:chgData name="Prashanth Yarram" userId="9c7baa7b5653339f" providerId="LiveId" clId="{6F0227E2-BA8C-4ED3-9E99-767B3D9B9967}" dt="2022-12-02T01:52:42.477" v="1225"/>
          <ac:spMkLst>
            <pc:docMk/>
            <pc:sldMk cId="2092669144" sldId="300"/>
            <ac:spMk id="3" creationId="{00000000-0000-0000-0000-000000000000}"/>
          </ac:spMkLst>
        </pc:spChg>
      </pc:sldChg>
      <pc:sldChg chg="add">
        <pc:chgData name="Prashanth Yarram" userId="9c7baa7b5653339f" providerId="LiveId" clId="{6F0227E2-BA8C-4ED3-9E99-767B3D9B9967}" dt="2022-12-02T01:53:46.448" v="1226" actId="2890"/>
        <pc:sldMkLst>
          <pc:docMk/>
          <pc:sldMk cId="1014387831" sldId="301"/>
        </pc:sldMkLst>
      </pc:sldChg>
      <pc:sldChg chg="ord">
        <pc:chgData name="Prashanth Yarram" userId="9c7baa7b5653339f" providerId="LiveId" clId="{6F0227E2-BA8C-4ED3-9E99-767B3D9B9967}" dt="2022-12-12T23:45:00.452" v="1281"/>
        <pc:sldMkLst>
          <pc:docMk/>
          <pc:sldMk cId="3882535793" sldId="30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12/19/2022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12/19/2022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3D6643-49FB-422F-86AA-3D904838A717}" type="datetime1">
              <a:rPr lang="en-US" smtClean="0"/>
              <a:t>12/19/2022</a:t>
            </a:fld>
            <a:endParaRPr lang="en-US" dirty="0"/>
          </a:p>
        </p:txBody>
      </p:sp>
      <p:sp>
        <p:nvSpPr>
          <p:cNvPr id="5" name="Footer Placeholder 4"/>
          <p:cNvSpPr>
            <a:spLocks noGrp="1"/>
          </p:cNvSpPr>
          <p:nvPr>
            <p:ph type="ftr" sz="quarter" idx="11"/>
          </p:nvPr>
        </p:nvSpPr>
        <p:spPr/>
        <p:txBody>
          <a:bodyPr/>
          <a:lstStyle/>
          <a:p>
            <a:r>
              <a:rPr lang="en-US"/>
              <a:t>IT Department</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8DEB8E-146B-407C-AF23-ACFC611B224D}" type="datetime1">
              <a:rPr lang="en-US" smtClean="0"/>
              <a:t>12/19/2022</a:t>
            </a:fld>
            <a:endParaRPr lang="en-US" dirty="0"/>
          </a:p>
        </p:txBody>
      </p:sp>
      <p:sp>
        <p:nvSpPr>
          <p:cNvPr id="5" name="Footer Placeholder 4"/>
          <p:cNvSpPr>
            <a:spLocks noGrp="1"/>
          </p:cNvSpPr>
          <p:nvPr>
            <p:ph type="ftr" sz="quarter" idx="11"/>
          </p:nvPr>
        </p:nvSpPr>
        <p:spPr/>
        <p:txBody>
          <a:bodyPr/>
          <a:lstStyle/>
          <a:p>
            <a:r>
              <a:rPr lang="en-US"/>
              <a:t>IT Department</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1C710D-222E-4D0B-85A0-6C51531A5605}" type="datetime1">
              <a:rPr lang="en-US" smtClean="0"/>
              <a:t>12/19/2022</a:t>
            </a:fld>
            <a:endParaRPr lang="en-US" dirty="0"/>
          </a:p>
        </p:txBody>
      </p:sp>
      <p:sp>
        <p:nvSpPr>
          <p:cNvPr id="5" name="Footer Placeholder 4"/>
          <p:cNvSpPr>
            <a:spLocks noGrp="1"/>
          </p:cNvSpPr>
          <p:nvPr>
            <p:ph type="ftr" sz="quarter" idx="11"/>
          </p:nvPr>
        </p:nvSpPr>
        <p:spPr/>
        <p:txBody>
          <a:bodyPr/>
          <a:lstStyle/>
          <a:p>
            <a:r>
              <a:rPr lang="en-US"/>
              <a:t>IT Department</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lumMod val="65000"/>
                    <a:lumOff val="35000"/>
                  </a:schemeClr>
                </a:solidFill>
              </a:defRPr>
            </a:lvl1pPr>
          </a:lstStyle>
          <a:p>
            <a:fld id="{15DA3873-D430-46CE-9300-C3126701943C}" type="datetime1">
              <a:rPr lang="en-US" smtClean="0"/>
              <a:t>12/19/2022</a:t>
            </a:fld>
            <a:endParaRPr lang="en-US" dirty="0"/>
          </a:p>
        </p:txBody>
      </p:sp>
      <p:sp>
        <p:nvSpPr>
          <p:cNvPr id="5" name="Footer Placeholder 4"/>
          <p:cNvSpPr>
            <a:spLocks noGrp="1"/>
          </p:cNvSpPr>
          <p:nvPr>
            <p:ph type="ftr" sz="quarter" idx="11"/>
          </p:nvPr>
        </p:nvSpPr>
        <p:spPr/>
        <p:txBody>
          <a:bodyPr/>
          <a:lstStyle>
            <a:lvl1pPr>
              <a:defRPr>
                <a:solidFill>
                  <a:schemeClr val="tx2">
                    <a:lumMod val="65000"/>
                    <a:lumOff val="35000"/>
                  </a:schemeClr>
                </a:solidFill>
              </a:defRPr>
            </a:lvl1pPr>
          </a:lstStyle>
          <a:p>
            <a:r>
              <a:rPr lang="en-US"/>
              <a:t>IT Department</a:t>
            </a:r>
            <a:endParaRPr lang="en-US" dirty="0"/>
          </a:p>
        </p:txBody>
      </p:sp>
      <p:sp>
        <p:nvSpPr>
          <p:cNvPr id="6" name="Slide Number Placeholder 5"/>
          <p:cNvSpPr>
            <a:spLocks noGrp="1"/>
          </p:cNvSpPr>
          <p:nvPr>
            <p:ph type="sldNum" sz="quarter" idx="12"/>
          </p:nvPr>
        </p:nvSpPr>
        <p:spPr/>
        <p:txBody>
          <a:bodyPr/>
          <a:lstStyle>
            <a:lvl1pPr>
              <a:defRPr>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t>Click to edit Master title style</a:t>
            </a:r>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FCC04C-69C1-411D-AEB5-15AABFD69180}" type="datetime1">
              <a:rPr lang="en-US" smtClean="0"/>
              <a:t>12/19/2022</a:t>
            </a:fld>
            <a:endParaRPr lang="en-US" dirty="0"/>
          </a:p>
        </p:txBody>
      </p:sp>
      <p:sp>
        <p:nvSpPr>
          <p:cNvPr id="6" name="Footer Placeholder 5"/>
          <p:cNvSpPr>
            <a:spLocks noGrp="1"/>
          </p:cNvSpPr>
          <p:nvPr>
            <p:ph type="ftr" sz="quarter" idx="11"/>
          </p:nvPr>
        </p:nvSpPr>
        <p:spPr/>
        <p:txBody>
          <a:bodyPr/>
          <a:lstStyle/>
          <a:p>
            <a:r>
              <a:rPr lang="en-US"/>
              <a:t>IT Department</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5B1029-CE5C-4ADB-8D86-0AC6B3DA9C9F}" type="datetime1">
              <a:rPr lang="en-US" smtClean="0"/>
              <a:t>12/19/2022</a:t>
            </a:fld>
            <a:endParaRPr lang="en-US" dirty="0"/>
          </a:p>
        </p:txBody>
      </p:sp>
      <p:sp>
        <p:nvSpPr>
          <p:cNvPr id="8" name="Footer Placeholder 7"/>
          <p:cNvSpPr>
            <a:spLocks noGrp="1"/>
          </p:cNvSpPr>
          <p:nvPr>
            <p:ph type="ftr" sz="quarter" idx="11"/>
          </p:nvPr>
        </p:nvSpPr>
        <p:spPr/>
        <p:txBody>
          <a:bodyPr/>
          <a:lstStyle/>
          <a:p>
            <a:r>
              <a:rPr lang="en-US"/>
              <a:t>IT Department</a:t>
            </a:r>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F88D20-4DBB-48EA-B73D-030766B39CC5}" type="datetime1">
              <a:rPr lang="en-US" smtClean="0"/>
              <a:t>12/19/2022</a:t>
            </a:fld>
            <a:endParaRPr lang="en-US" dirty="0"/>
          </a:p>
        </p:txBody>
      </p:sp>
      <p:sp>
        <p:nvSpPr>
          <p:cNvPr id="4" name="Footer Placeholder 3"/>
          <p:cNvSpPr>
            <a:spLocks noGrp="1"/>
          </p:cNvSpPr>
          <p:nvPr>
            <p:ph type="ftr" sz="quarter" idx="11"/>
          </p:nvPr>
        </p:nvSpPr>
        <p:spPr/>
        <p:txBody>
          <a:bodyPr/>
          <a:lstStyle/>
          <a:p>
            <a:r>
              <a:rPr lang="en-US"/>
              <a:t>IT Department</a:t>
            </a:r>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26A5F-159C-41A4-BA35-A1654039CC5A}" type="datetime1">
              <a:rPr lang="en-US" smtClean="0"/>
              <a:t>12/19/2022</a:t>
            </a:fld>
            <a:endParaRPr lang="en-US" dirty="0"/>
          </a:p>
        </p:txBody>
      </p:sp>
      <p:sp>
        <p:nvSpPr>
          <p:cNvPr id="3" name="Footer Placeholder 2"/>
          <p:cNvSpPr>
            <a:spLocks noGrp="1"/>
          </p:cNvSpPr>
          <p:nvPr>
            <p:ph type="ftr" sz="quarter" idx="11"/>
          </p:nvPr>
        </p:nvSpPr>
        <p:spPr/>
        <p:txBody>
          <a:bodyPr/>
          <a:lstStyle/>
          <a:p>
            <a:r>
              <a:rPr lang="en-US"/>
              <a:t>IT Department</a:t>
            </a:r>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t>Click to edit Master title style</a:t>
            </a:r>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FB4898-97B9-4A06-8289-C6D74A349A99}" type="datetime1">
              <a:rPr lang="en-US" smtClean="0"/>
              <a:t>12/19/2022</a:t>
            </a:fld>
            <a:endParaRPr lang="en-US" dirty="0"/>
          </a:p>
        </p:txBody>
      </p:sp>
      <p:sp>
        <p:nvSpPr>
          <p:cNvPr id="6" name="Footer Placeholder 5"/>
          <p:cNvSpPr>
            <a:spLocks noGrp="1"/>
          </p:cNvSpPr>
          <p:nvPr>
            <p:ph type="ftr" sz="quarter" idx="11"/>
          </p:nvPr>
        </p:nvSpPr>
        <p:spPr/>
        <p:txBody>
          <a:bodyPr/>
          <a:lstStyle/>
          <a:p>
            <a:r>
              <a:rPr lang="en-US"/>
              <a:t>IT Department</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31790" y="5586761"/>
            <a:ext cx="280731" cy="883759"/>
          </a:xfrm>
          <a:prstGeom prst="rect">
            <a:avLst/>
          </a:prstGeom>
        </p:spPr>
        <p:txBody>
          <a:bodyPr vert="vert270" lIns="91440" tIns="45720" rIns="91440" bIns="45720" rtlCol="0" anchor="ctr"/>
          <a:lstStyle>
            <a:lvl1pPr algn="l">
              <a:defRPr sz="1200">
                <a:solidFill>
                  <a:schemeClr val="tx2">
                    <a:lumMod val="65000"/>
                    <a:lumOff val="35000"/>
                  </a:schemeClr>
                </a:solidFill>
              </a:defRPr>
            </a:lvl1pPr>
          </a:lstStyle>
          <a:p>
            <a:fld id="{91320E6B-9319-4FDE-9671-48CB1A470FA2}" type="datetime1">
              <a:rPr lang="en-US" smtClean="0"/>
              <a:t>12/19/2022</a:t>
            </a:fld>
            <a:endParaRPr lang="en-US" dirty="0"/>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1200">
                <a:solidFill>
                  <a:schemeClr val="tx2">
                    <a:lumMod val="65000"/>
                    <a:lumOff val="35000"/>
                  </a:schemeClr>
                </a:solidFill>
              </a:defRPr>
            </a:lvl1pPr>
          </a:lstStyle>
          <a:p>
            <a:r>
              <a:rPr lang="en-US"/>
              <a:t>IT Department</a:t>
            </a:r>
            <a:endParaRPr lang="en-US" dirty="0"/>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1200">
                <a:solidFill>
                  <a:schemeClr val="tx2">
                    <a:lumMod val="65000"/>
                    <a:lumOff val="35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4400" kern="1200" cap="all" baseline="0">
          <a:solidFill>
            <a:schemeClr val="accent1">
              <a:lumMod val="50000"/>
            </a:schemeClr>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600" dirty="0"/>
              <a:t>Predicting</a:t>
            </a:r>
            <a:br>
              <a:rPr lang="en-US" sz="6600" dirty="0"/>
            </a:br>
            <a:r>
              <a:rPr lang="en-US" sz="6600" dirty="0"/>
              <a:t>Pulsar star using machine learning</a:t>
            </a:r>
          </a:p>
        </p:txBody>
      </p:sp>
      <p:sp>
        <p:nvSpPr>
          <p:cNvPr id="3" name="Subtitle 2"/>
          <p:cNvSpPr>
            <a:spLocks noGrp="1"/>
          </p:cNvSpPr>
          <p:nvPr>
            <p:ph type="subTitle" idx="1"/>
          </p:nvPr>
        </p:nvSpPr>
        <p:spPr>
          <a:xfrm>
            <a:off x="7427258" y="4728891"/>
            <a:ext cx="4764742" cy="1097280"/>
          </a:xfrm>
        </p:spPr>
        <p:txBody>
          <a:bodyPr>
            <a:normAutofit fontScale="92500" lnSpcReduction="10000"/>
          </a:bodyPr>
          <a:lstStyle/>
          <a:p>
            <a:r>
              <a:rPr lang="en-US" dirty="0"/>
              <a:t>Prepared By:</a:t>
            </a:r>
          </a:p>
          <a:p>
            <a:r>
              <a:rPr lang="en-US" dirty="0"/>
              <a:t>Prashanth Yarram</a:t>
            </a:r>
          </a:p>
          <a:p>
            <a:r>
              <a:rPr lang="en-US" dirty="0"/>
              <a:t>20675A1202</a:t>
            </a:r>
          </a:p>
        </p:txBody>
      </p:sp>
      <p:sp>
        <p:nvSpPr>
          <p:cNvPr id="4" name="TextBox 3">
            <a:extLst>
              <a:ext uri="{FF2B5EF4-FFF2-40B4-BE49-F238E27FC236}">
                <a16:creationId xmlns:a16="http://schemas.microsoft.com/office/drawing/2014/main" id="{C7EC5571-4787-8C69-EBEA-DE6C54317F72}"/>
              </a:ext>
            </a:extLst>
          </p:cNvPr>
          <p:cNvSpPr txBox="1"/>
          <p:nvPr/>
        </p:nvSpPr>
        <p:spPr>
          <a:xfrm>
            <a:off x="693018" y="4687503"/>
            <a:ext cx="2791327" cy="830997"/>
          </a:xfrm>
          <a:prstGeom prst="rect">
            <a:avLst/>
          </a:prstGeom>
          <a:noFill/>
        </p:spPr>
        <p:txBody>
          <a:bodyPr wrap="square" rtlCol="0">
            <a:spAutoFit/>
          </a:bodyPr>
          <a:lstStyle/>
          <a:p>
            <a:r>
              <a:rPr lang="en-IN" sz="2400" dirty="0"/>
              <a:t>Guided By: J Jyotsna</a:t>
            </a:r>
          </a:p>
          <a:p>
            <a:r>
              <a:rPr lang="en-IN" sz="2400" dirty="0"/>
              <a:t>Assistant Professor</a:t>
            </a:r>
          </a:p>
        </p:txBody>
      </p:sp>
      <p:sp>
        <p:nvSpPr>
          <p:cNvPr id="5" name="Footer Placeholder 4">
            <a:extLst>
              <a:ext uri="{FF2B5EF4-FFF2-40B4-BE49-F238E27FC236}">
                <a16:creationId xmlns:a16="http://schemas.microsoft.com/office/drawing/2014/main" id="{CC387EDE-32C6-E84B-0229-5E2A71882C4E}"/>
              </a:ext>
            </a:extLst>
          </p:cNvPr>
          <p:cNvSpPr>
            <a:spLocks noGrp="1"/>
          </p:cNvSpPr>
          <p:nvPr>
            <p:ph type="ftr" sz="quarter" idx="11"/>
          </p:nvPr>
        </p:nvSpPr>
        <p:spPr>
          <a:xfrm rot="5400000">
            <a:off x="6414897" y="4147667"/>
            <a:ext cx="280730" cy="5139936"/>
          </a:xfrm>
        </p:spPr>
        <p:txBody>
          <a:bodyPr/>
          <a:lstStyle/>
          <a:p>
            <a:r>
              <a:rPr lang="en-US" dirty="0"/>
              <a:t>IT Department</a:t>
            </a:r>
          </a:p>
        </p:txBody>
      </p:sp>
      <p:sp>
        <p:nvSpPr>
          <p:cNvPr id="6" name="Slide Number Placeholder 5">
            <a:extLst>
              <a:ext uri="{FF2B5EF4-FFF2-40B4-BE49-F238E27FC236}">
                <a16:creationId xmlns:a16="http://schemas.microsoft.com/office/drawing/2014/main" id="{91D8FCB8-9052-CBD4-2262-CFDCBA02B636}"/>
              </a:ext>
            </a:extLst>
          </p:cNvPr>
          <p:cNvSpPr>
            <a:spLocks noGrp="1"/>
          </p:cNvSpPr>
          <p:nvPr>
            <p:ph type="sldNum" sz="quarter" idx="12"/>
          </p:nvPr>
        </p:nvSpPr>
        <p:spPr/>
        <p:txBody>
          <a:bodyPr/>
          <a:lstStyle/>
          <a:p>
            <a:fld id="{E31375A4-56A4-47D6-9801-1991572033F7}" type="slidenum">
              <a:rPr lang="en-US" smtClean="0"/>
              <a:pPr/>
              <a:t>1</a:t>
            </a:fld>
            <a:endParaRPr lang="en-US" dirty="0"/>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ADVANTAGES OF PROPOSED SYSTEM</a:t>
            </a:r>
          </a:p>
        </p:txBody>
      </p:sp>
      <p:sp>
        <p:nvSpPr>
          <p:cNvPr id="3" name="Content Placeholder 2"/>
          <p:cNvSpPr>
            <a:spLocks noGrp="1"/>
          </p:cNvSpPr>
          <p:nvPr>
            <p:ph idx="1"/>
          </p:nvPr>
        </p:nvSpPr>
        <p:spPr>
          <a:xfrm>
            <a:off x="1981200" y="1987419"/>
            <a:ext cx="9372600" cy="2450109"/>
          </a:xfrm>
        </p:spPr>
        <p:txBody>
          <a:bodyPr>
            <a:normAutofit fontScale="85000" lnSpcReduction="10000"/>
          </a:bodyPr>
          <a:lstStyle/>
          <a:p>
            <a:pPr>
              <a:lnSpc>
                <a:spcPct val="120000"/>
              </a:lnSpc>
            </a:pPr>
            <a:r>
              <a:rPr lang="en-US" dirty="0"/>
              <a:t>Reducing the human labor by using the intelligence and computational power of the machine. </a:t>
            </a:r>
          </a:p>
          <a:p>
            <a:pPr>
              <a:lnSpc>
                <a:spcPct val="120000"/>
              </a:lnSpc>
            </a:pPr>
            <a:r>
              <a:rPr lang="en-US" dirty="0"/>
              <a:t>It is a very cost-efficient method as it does not require a lot of to detect a </a:t>
            </a:r>
            <a:r>
              <a:rPr lang="en-US" dirty="0" err="1"/>
              <a:t>pulsarstar</a:t>
            </a:r>
            <a:r>
              <a:rPr lang="en-US" dirty="0"/>
              <a:t>.</a:t>
            </a:r>
          </a:p>
          <a:p>
            <a:pPr>
              <a:lnSpc>
                <a:spcPct val="120000"/>
              </a:lnSpc>
            </a:pPr>
            <a:r>
              <a:rPr lang="en-US" dirty="0"/>
              <a:t>In the proposed machine learning model for detecting pulsar candidates, it is proved that the system is both faster and accurate and reliable.</a:t>
            </a:r>
          </a:p>
        </p:txBody>
      </p:sp>
      <p:sp>
        <p:nvSpPr>
          <p:cNvPr id="4" name="Footer Placeholder 3">
            <a:extLst>
              <a:ext uri="{FF2B5EF4-FFF2-40B4-BE49-F238E27FC236}">
                <a16:creationId xmlns:a16="http://schemas.microsoft.com/office/drawing/2014/main" id="{C03C8BDF-8860-CB91-8DEC-B9EEA3C699E0}"/>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3B8C2F1B-F51B-BA17-B75C-EF7EF60EBBF4}"/>
              </a:ext>
            </a:extLst>
          </p:cNvPr>
          <p:cNvSpPr>
            <a:spLocks noGrp="1"/>
          </p:cNvSpPr>
          <p:nvPr>
            <p:ph type="sldNum" sz="quarter" idx="12"/>
          </p:nvPr>
        </p:nvSpPr>
        <p:spPr/>
        <p:txBody>
          <a:bodyPr/>
          <a:lstStyle/>
          <a:p>
            <a:fld id="{E31375A4-56A4-47D6-9801-1991572033F7}" type="slidenum">
              <a:rPr lang="en-US" smtClean="0"/>
              <a:pPr/>
              <a:t>10</a:t>
            </a:fld>
            <a:endParaRPr lang="en-US" dirty="0"/>
          </a:p>
        </p:txBody>
      </p:sp>
    </p:spTree>
    <p:extLst>
      <p:ext uri="{BB962C8B-B14F-4D97-AF65-F5344CB8AC3E}">
        <p14:creationId xmlns:p14="http://schemas.microsoft.com/office/powerpoint/2010/main" val="200137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Software requirements</a:t>
            </a:r>
          </a:p>
        </p:txBody>
      </p:sp>
      <p:sp>
        <p:nvSpPr>
          <p:cNvPr id="3" name="Content Placeholder 2"/>
          <p:cNvSpPr>
            <a:spLocks noGrp="1"/>
          </p:cNvSpPr>
          <p:nvPr>
            <p:ph idx="1"/>
          </p:nvPr>
        </p:nvSpPr>
        <p:spPr>
          <a:xfrm>
            <a:off x="1981200" y="1987419"/>
            <a:ext cx="9372600" cy="3595234"/>
          </a:xfrm>
        </p:spPr>
        <p:txBody>
          <a:bodyPr>
            <a:normAutofit/>
          </a:bodyPr>
          <a:lstStyle/>
          <a:p>
            <a:pPr>
              <a:lnSpc>
                <a:spcPct val="120000"/>
              </a:lnSpc>
            </a:pPr>
            <a:r>
              <a:rPr lang="en-US" dirty="0"/>
              <a:t>Python 3.5.</a:t>
            </a:r>
          </a:p>
          <a:p>
            <a:pPr>
              <a:lnSpc>
                <a:spcPct val="120000"/>
              </a:lnSpc>
            </a:pPr>
            <a:r>
              <a:rPr lang="en-US" dirty="0"/>
              <a:t>Anaconda Navigator.</a:t>
            </a:r>
          </a:p>
          <a:p>
            <a:pPr>
              <a:lnSpc>
                <a:spcPct val="120000"/>
              </a:lnSpc>
            </a:pPr>
            <a:r>
              <a:rPr lang="en-US" dirty="0"/>
              <a:t>Windows 7 or above.</a:t>
            </a:r>
          </a:p>
          <a:p>
            <a:pPr>
              <a:lnSpc>
                <a:spcPct val="120000"/>
              </a:lnSpc>
            </a:pPr>
            <a:r>
              <a:rPr lang="en-US" dirty="0"/>
              <a:t>Packages: </a:t>
            </a:r>
            <a:r>
              <a:rPr lang="en-US" dirty="0" err="1"/>
              <a:t>numPy</a:t>
            </a:r>
            <a:r>
              <a:rPr lang="en-US" dirty="0"/>
              <a:t>, Pandas, matplotlib, seaborn, sci-</a:t>
            </a:r>
            <a:r>
              <a:rPr lang="en-US" dirty="0" err="1"/>
              <a:t>kitlearn</a:t>
            </a:r>
            <a:endParaRPr lang="en-US" dirty="0"/>
          </a:p>
          <a:p>
            <a:pPr>
              <a:lnSpc>
                <a:spcPct val="120000"/>
              </a:lnSpc>
            </a:pPr>
            <a:endParaRPr lang="en-US" dirty="0"/>
          </a:p>
        </p:txBody>
      </p:sp>
      <p:sp>
        <p:nvSpPr>
          <p:cNvPr id="4" name="Footer Placeholder 3">
            <a:extLst>
              <a:ext uri="{FF2B5EF4-FFF2-40B4-BE49-F238E27FC236}">
                <a16:creationId xmlns:a16="http://schemas.microsoft.com/office/drawing/2014/main" id="{361E525F-25E9-68D4-AC41-F1AEDFF1837C}"/>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1F85BD3F-1BB1-7370-9ABF-37983995B3F8}"/>
              </a:ext>
            </a:extLst>
          </p:cNvPr>
          <p:cNvSpPr>
            <a:spLocks noGrp="1"/>
          </p:cNvSpPr>
          <p:nvPr>
            <p:ph type="sldNum" sz="quarter" idx="12"/>
          </p:nvPr>
        </p:nvSpPr>
        <p:spPr/>
        <p:txBody>
          <a:bodyPr/>
          <a:lstStyle/>
          <a:p>
            <a:fld id="{E31375A4-56A4-47D6-9801-1991572033F7}" type="slidenum">
              <a:rPr lang="en-US" smtClean="0"/>
              <a:pPr/>
              <a:t>11</a:t>
            </a:fld>
            <a:endParaRPr lang="en-US" dirty="0"/>
          </a:p>
        </p:txBody>
      </p:sp>
    </p:spTree>
    <p:extLst>
      <p:ext uri="{BB962C8B-B14F-4D97-AF65-F5344CB8AC3E}">
        <p14:creationId xmlns:p14="http://schemas.microsoft.com/office/powerpoint/2010/main" val="27751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Hardware requirements</a:t>
            </a:r>
          </a:p>
        </p:txBody>
      </p:sp>
      <p:sp>
        <p:nvSpPr>
          <p:cNvPr id="3" name="Content Placeholder 2"/>
          <p:cNvSpPr>
            <a:spLocks noGrp="1"/>
          </p:cNvSpPr>
          <p:nvPr>
            <p:ph idx="1"/>
          </p:nvPr>
        </p:nvSpPr>
        <p:spPr>
          <a:xfrm>
            <a:off x="1981200" y="1987419"/>
            <a:ext cx="9372600" cy="3595234"/>
          </a:xfrm>
        </p:spPr>
        <p:txBody>
          <a:bodyPr>
            <a:normAutofit/>
          </a:bodyPr>
          <a:lstStyle/>
          <a:p>
            <a:pPr>
              <a:lnSpc>
                <a:spcPct val="120000"/>
              </a:lnSpc>
            </a:pPr>
            <a:r>
              <a:rPr lang="en-US" dirty="0"/>
              <a:t>Ram 4GB</a:t>
            </a:r>
          </a:p>
          <a:p>
            <a:pPr>
              <a:lnSpc>
                <a:spcPct val="120000"/>
              </a:lnSpc>
            </a:pPr>
            <a:r>
              <a:rPr lang="en-US" dirty="0"/>
              <a:t>Storage 512GB</a:t>
            </a:r>
          </a:p>
          <a:p>
            <a:pPr>
              <a:lnSpc>
                <a:spcPct val="120000"/>
              </a:lnSpc>
            </a:pPr>
            <a:r>
              <a:rPr lang="en-US" dirty="0"/>
              <a:t>CPU 2GHz</a:t>
            </a:r>
          </a:p>
          <a:p>
            <a:pPr>
              <a:lnSpc>
                <a:spcPct val="120000"/>
              </a:lnSpc>
            </a:pPr>
            <a:r>
              <a:rPr lang="en-US" dirty="0"/>
              <a:t>Intel i3 or Higher</a:t>
            </a:r>
          </a:p>
          <a:p>
            <a:pPr>
              <a:lnSpc>
                <a:spcPct val="120000"/>
              </a:lnSpc>
            </a:pPr>
            <a:r>
              <a:rPr lang="en-US" dirty="0"/>
              <a:t>Architecture 32bits or 64bits</a:t>
            </a:r>
          </a:p>
        </p:txBody>
      </p:sp>
      <p:sp>
        <p:nvSpPr>
          <p:cNvPr id="4" name="Footer Placeholder 3">
            <a:extLst>
              <a:ext uri="{FF2B5EF4-FFF2-40B4-BE49-F238E27FC236}">
                <a16:creationId xmlns:a16="http://schemas.microsoft.com/office/drawing/2014/main" id="{E01C37C9-9398-E887-C5AD-B0AFA1969B57}"/>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1A66E463-5043-CD13-7357-38013D0EDA4A}"/>
              </a:ext>
            </a:extLst>
          </p:cNvPr>
          <p:cNvSpPr>
            <a:spLocks noGrp="1"/>
          </p:cNvSpPr>
          <p:nvPr>
            <p:ph type="sldNum" sz="quarter" idx="12"/>
          </p:nvPr>
        </p:nvSpPr>
        <p:spPr/>
        <p:txBody>
          <a:bodyPr/>
          <a:lstStyle/>
          <a:p>
            <a:fld id="{E31375A4-56A4-47D6-9801-1991572033F7}" type="slidenum">
              <a:rPr lang="en-US" smtClean="0"/>
              <a:pPr/>
              <a:t>12</a:t>
            </a:fld>
            <a:endParaRPr lang="en-US" dirty="0"/>
          </a:p>
        </p:txBody>
      </p:sp>
    </p:spTree>
    <p:extLst>
      <p:ext uri="{BB962C8B-B14F-4D97-AF65-F5344CB8AC3E}">
        <p14:creationId xmlns:p14="http://schemas.microsoft.com/office/powerpoint/2010/main" val="274876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Functional requirements</a:t>
            </a:r>
          </a:p>
        </p:txBody>
      </p:sp>
      <p:sp>
        <p:nvSpPr>
          <p:cNvPr id="3" name="Content Placeholder 2"/>
          <p:cNvSpPr>
            <a:spLocks noGrp="1"/>
          </p:cNvSpPr>
          <p:nvPr>
            <p:ph idx="1"/>
          </p:nvPr>
        </p:nvSpPr>
        <p:spPr>
          <a:xfrm>
            <a:off x="1981200" y="1987419"/>
            <a:ext cx="9372600" cy="3595234"/>
          </a:xfrm>
        </p:spPr>
        <p:txBody>
          <a:bodyPr>
            <a:normAutofit/>
          </a:bodyPr>
          <a:lstStyle/>
          <a:p>
            <a:pPr>
              <a:lnSpc>
                <a:spcPct val="120000"/>
              </a:lnSpc>
            </a:pPr>
            <a:r>
              <a:rPr lang="en-US" dirty="0"/>
              <a:t>Ability to process the data to find the data of the star that resembles the pulsar star.</a:t>
            </a:r>
          </a:p>
          <a:p>
            <a:pPr>
              <a:lnSpc>
                <a:spcPct val="120000"/>
              </a:lnSpc>
            </a:pPr>
            <a:r>
              <a:rPr lang="en-US" dirty="0"/>
              <a:t>Ability to differ a start which is not a pulsar star from one that is a pulsar star.</a:t>
            </a:r>
          </a:p>
          <a:p>
            <a:pPr>
              <a:lnSpc>
                <a:spcPct val="120000"/>
              </a:lnSpc>
            </a:pPr>
            <a:r>
              <a:rPr lang="en-US" dirty="0"/>
              <a:t>Able to visualize the results to end users.</a:t>
            </a:r>
          </a:p>
          <a:p>
            <a:pPr>
              <a:lnSpc>
                <a:spcPct val="120000"/>
              </a:lnSpc>
            </a:pPr>
            <a:endParaRPr lang="en-US" dirty="0"/>
          </a:p>
        </p:txBody>
      </p:sp>
      <p:sp>
        <p:nvSpPr>
          <p:cNvPr id="4" name="Footer Placeholder 3">
            <a:extLst>
              <a:ext uri="{FF2B5EF4-FFF2-40B4-BE49-F238E27FC236}">
                <a16:creationId xmlns:a16="http://schemas.microsoft.com/office/drawing/2014/main" id="{33AEAF4E-E4F3-902E-0EA2-39781F4F2C17}"/>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BCD71416-0118-3D74-2A68-34882D752223}"/>
              </a:ext>
            </a:extLst>
          </p:cNvPr>
          <p:cNvSpPr>
            <a:spLocks noGrp="1"/>
          </p:cNvSpPr>
          <p:nvPr>
            <p:ph type="sldNum" sz="quarter" idx="12"/>
          </p:nvPr>
        </p:nvSpPr>
        <p:spPr/>
        <p:txBody>
          <a:bodyPr/>
          <a:lstStyle/>
          <a:p>
            <a:fld id="{E31375A4-56A4-47D6-9801-1991572033F7}" type="slidenum">
              <a:rPr lang="en-US" smtClean="0"/>
              <a:pPr/>
              <a:t>13</a:t>
            </a:fld>
            <a:endParaRPr lang="en-US" dirty="0"/>
          </a:p>
        </p:txBody>
      </p:sp>
    </p:spTree>
    <p:extLst>
      <p:ext uri="{BB962C8B-B14F-4D97-AF65-F5344CB8AC3E}">
        <p14:creationId xmlns:p14="http://schemas.microsoft.com/office/powerpoint/2010/main" val="301458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Non Functional requirements</a:t>
            </a:r>
          </a:p>
        </p:txBody>
      </p:sp>
      <p:sp>
        <p:nvSpPr>
          <p:cNvPr id="3" name="Content Placeholder 2"/>
          <p:cNvSpPr>
            <a:spLocks noGrp="1"/>
          </p:cNvSpPr>
          <p:nvPr>
            <p:ph idx="1"/>
          </p:nvPr>
        </p:nvSpPr>
        <p:spPr>
          <a:xfrm>
            <a:off x="1981200" y="1987419"/>
            <a:ext cx="9372600" cy="3595234"/>
          </a:xfrm>
        </p:spPr>
        <p:txBody>
          <a:bodyPr>
            <a:normAutofit/>
          </a:bodyPr>
          <a:lstStyle/>
          <a:p>
            <a:pPr>
              <a:lnSpc>
                <a:spcPct val="120000"/>
              </a:lnSpc>
            </a:pPr>
            <a:r>
              <a:rPr lang="en-US" dirty="0"/>
              <a:t>Accurate results.</a:t>
            </a:r>
          </a:p>
          <a:p>
            <a:pPr>
              <a:lnSpc>
                <a:spcPct val="120000"/>
              </a:lnSpc>
            </a:pPr>
            <a:r>
              <a:rPr lang="en-US" dirty="0"/>
              <a:t>Compatibility</a:t>
            </a:r>
          </a:p>
          <a:p>
            <a:pPr>
              <a:lnSpc>
                <a:spcPct val="120000"/>
              </a:lnSpc>
            </a:pPr>
            <a:r>
              <a:rPr lang="en-US" dirty="0"/>
              <a:t>Fast response.</a:t>
            </a:r>
          </a:p>
          <a:p>
            <a:pPr>
              <a:lnSpc>
                <a:spcPct val="120000"/>
              </a:lnSpc>
            </a:pPr>
            <a:endParaRPr lang="en-US" dirty="0"/>
          </a:p>
        </p:txBody>
      </p:sp>
      <p:sp>
        <p:nvSpPr>
          <p:cNvPr id="4" name="Footer Placeholder 3">
            <a:extLst>
              <a:ext uri="{FF2B5EF4-FFF2-40B4-BE49-F238E27FC236}">
                <a16:creationId xmlns:a16="http://schemas.microsoft.com/office/drawing/2014/main" id="{4DCE0DC8-04B4-227B-636D-8C396EA7956B}"/>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ADB04A9B-C332-7F47-E259-0CA72E1C74E7}"/>
              </a:ext>
            </a:extLst>
          </p:cNvPr>
          <p:cNvSpPr>
            <a:spLocks noGrp="1"/>
          </p:cNvSpPr>
          <p:nvPr>
            <p:ph type="sldNum" sz="quarter" idx="12"/>
          </p:nvPr>
        </p:nvSpPr>
        <p:spPr/>
        <p:txBody>
          <a:bodyPr/>
          <a:lstStyle/>
          <a:p>
            <a:fld id="{E31375A4-56A4-47D6-9801-1991572033F7}" type="slidenum">
              <a:rPr lang="en-US" smtClean="0"/>
              <a:pPr/>
              <a:t>14</a:t>
            </a:fld>
            <a:endParaRPr lang="en-US" dirty="0"/>
          </a:p>
        </p:txBody>
      </p:sp>
    </p:spTree>
    <p:extLst>
      <p:ext uri="{BB962C8B-B14F-4D97-AF65-F5344CB8AC3E}">
        <p14:creationId xmlns:p14="http://schemas.microsoft.com/office/powerpoint/2010/main" val="222526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Use case diagram</a:t>
            </a:r>
          </a:p>
        </p:txBody>
      </p:sp>
      <p:pic>
        <p:nvPicPr>
          <p:cNvPr id="7" name="Content Placeholder 6">
            <a:extLst>
              <a:ext uri="{FF2B5EF4-FFF2-40B4-BE49-F238E27FC236}">
                <a16:creationId xmlns:a16="http://schemas.microsoft.com/office/drawing/2014/main" id="{2AA0048F-21FA-3189-4E59-A4EB490D517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46671" y="1452902"/>
            <a:ext cx="7620943" cy="5015186"/>
          </a:xfrm>
        </p:spPr>
      </p:pic>
      <p:sp>
        <p:nvSpPr>
          <p:cNvPr id="8" name="Footer Placeholder 7">
            <a:extLst>
              <a:ext uri="{FF2B5EF4-FFF2-40B4-BE49-F238E27FC236}">
                <a16:creationId xmlns:a16="http://schemas.microsoft.com/office/drawing/2014/main" id="{604A7C13-792D-951F-DDD7-8B9FB6E18EEC}"/>
              </a:ext>
            </a:extLst>
          </p:cNvPr>
          <p:cNvSpPr>
            <a:spLocks noGrp="1"/>
          </p:cNvSpPr>
          <p:nvPr>
            <p:ph type="ftr" sz="quarter" idx="11"/>
          </p:nvPr>
        </p:nvSpPr>
        <p:spPr/>
        <p:txBody>
          <a:bodyPr/>
          <a:lstStyle/>
          <a:p>
            <a:r>
              <a:rPr lang="en-US"/>
              <a:t>IT Department</a:t>
            </a:r>
            <a:endParaRPr lang="en-US" dirty="0"/>
          </a:p>
        </p:txBody>
      </p:sp>
      <p:sp>
        <p:nvSpPr>
          <p:cNvPr id="9" name="Slide Number Placeholder 8">
            <a:extLst>
              <a:ext uri="{FF2B5EF4-FFF2-40B4-BE49-F238E27FC236}">
                <a16:creationId xmlns:a16="http://schemas.microsoft.com/office/drawing/2014/main" id="{A45A6DF5-2DAE-F680-1E2D-B30827BACFFF}"/>
              </a:ext>
            </a:extLst>
          </p:cNvPr>
          <p:cNvSpPr>
            <a:spLocks noGrp="1"/>
          </p:cNvSpPr>
          <p:nvPr>
            <p:ph type="sldNum" sz="quarter" idx="12"/>
          </p:nvPr>
        </p:nvSpPr>
        <p:spPr/>
        <p:txBody>
          <a:bodyPr/>
          <a:lstStyle/>
          <a:p>
            <a:fld id="{E31375A4-56A4-47D6-9801-1991572033F7}" type="slidenum">
              <a:rPr lang="en-US" smtClean="0"/>
              <a:pPr/>
              <a:t>15</a:t>
            </a:fld>
            <a:endParaRPr lang="en-US" dirty="0"/>
          </a:p>
        </p:txBody>
      </p:sp>
    </p:spTree>
    <p:extLst>
      <p:ext uri="{BB962C8B-B14F-4D97-AF65-F5344CB8AC3E}">
        <p14:creationId xmlns:p14="http://schemas.microsoft.com/office/powerpoint/2010/main" val="33184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Sequence diagram</a:t>
            </a:r>
          </a:p>
        </p:txBody>
      </p:sp>
      <p:pic>
        <p:nvPicPr>
          <p:cNvPr id="7" name="Content Placeholder 6">
            <a:extLst>
              <a:ext uri="{FF2B5EF4-FFF2-40B4-BE49-F238E27FC236}">
                <a16:creationId xmlns:a16="http://schemas.microsoft.com/office/drawing/2014/main" id="{92925F6C-598A-F8F5-009A-853CB8A96F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3202" y="1525537"/>
            <a:ext cx="6486558" cy="5233915"/>
          </a:xfrm>
        </p:spPr>
      </p:pic>
      <p:sp>
        <p:nvSpPr>
          <p:cNvPr id="8" name="Footer Placeholder 7">
            <a:extLst>
              <a:ext uri="{FF2B5EF4-FFF2-40B4-BE49-F238E27FC236}">
                <a16:creationId xmlns:a16="http://schemas.microsoft.com/office/drawing/2014/main" id="{0FBA010C-E01F-4E56-1A7E-591C1EC88CE8}"/>
              </a:ext>
            </a:extLst>
          </p:cNvPr>
          <p:cNvSpPr>
            <a:spLocks noGrp="1"/>
          </p:cNvSpPr>
          <p:nvPr>
            <p:ph type="ftr" sz="quarter" idx="11"/>
          </p:nvPr>
        </p:nvSpPr>
        <p:spPr/>
        <p:txBody>
          <a:bodyPr/>
          <a:lstStyle/>
          <a:p>
            <a:r>
              <a:rPr lang="en-US" dirty="0"/>
              <a:t>IT Department</a:t>
            </a:r>
          </a:p>
        </p:txBody>
      </p:sp>
      <p:sp>
        <p:nvSpPr>
          <p:cNvPr id="9" name="Slide Number Placeholder 8">
            <a:extLst>
              <a:ext uri="{FF2B5EF4-FFF2-40B4-BE49-F238E27FC236}">
                <a16:creationId xmlns:a16="http://schemas.microsoft.com/office/drawing/2014/main" id="{3B6B079D-7ED4-A446-46B0-161962574889}"/>
              </a:ext>
            </a:extLst>
          </p:cNvPr>
          <p:cNvSpPr>
            <a:spLocks noGrp="1"/>
          </p:cNvSpPr>
          <p:nvPr>
            <p:ph type="sldNum" sz="quarter" idx="12"/>
          </p:nvPr>
        </p:nvSpPr>
        <p:spPr/>
        <p:txBody>
          <a:bodyPr/>
          <a:lstStyle/>
          <a:p>
            <a:fld id="{E31375A4-56A4-47D6-9801-1991572033F7}" type="slidenum">
              <a:rPr lang="en-US" smtClean="0"/>
              <a:pPr/>
              <a:t>16</a:t>
            </a:fld>
            <a:endParaRPr lang="en-US" dirty="0"/>
          </a:p>
        </p:txBody>
      </p:sp>
    </p:spTree>
    <p:extLst>
      <p:ext uri="{BB962C8B-B14F-4D97-AF65-F5344CB8AC3E}">
        <p14:creationId xmlns:p14="http://schemas.microsoft.com/office/powerpoint/2010/main" val="375216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Deployment diagram</a:t>
            </a:r>
          </a:p>
        </p:txBody>
      </p:sp>
      <p:pic>
        <p:nvPicPr>
          <p:cNvPr id="11" name="Content Placeholder 10">
            <a:extLst>
              <a:ext uri="{FF2B5EF4-FFF2-40B4-BE49-F238E27FC236}">
                <a16:creationId xmlns:a16="http://schemas.microsoft.com/office/drawing/2014/main" id="{83D0C6A6-203F-8ED0-5D76-80B0F5CCD37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823010" y="1899923"/>
            <a:ext cx="7793656" cy="3854624"/>
          </a:xfrm>
        </p:spPr>
      </p:pic>
      <p:sp>
        <p:nvSpPr>
          <p:cNvPr id="12" name="Footer Placeholder 11">
            <a:extLst>
              <a:ext uri="{FF2B5EF4-FFF2-40B4-BE49-F238E27FC236}">
                <a16:creationId xmlns:a16="http://schemas.microsoft.com/office/drawing/2014/main" id="{9EAB766E-55D8-2618-07F7-04134B1BDC39}"/>
              </a:ext>
            </a:extLst>
          </p:cNvPr>
          <p:cNvSpPr>
            <a:spLocks noGrp="1"/>
          </p:cNvSpPr>
          <p:nvPr>
            <p:ph type="ftr" sz="quarter" idx="11"/>
          </p:nvPr>
        </p:nvSpPr>
        <p:spPr/>
        <p:txBody>
          <a:bodyPr/>
          <a:lstStyle/>
          <a:p>
            <a:r>
              <a:rPr lang="en-US"/>
              <a:t>IT Department</a:t>
            </a:r>
            <a:endParaRPr lang="en-US" dirty="0"/>
          </a:p>
        </p:txBody>
      </p:sp>
      <p:sp>
        <p:nvSpPr>
          <p:cNvPr id="13" name="Slide Number Placeholder 12">
            <a:extLst>
              <a:ext uri="{FF2B5EF4-FFF2-40B4-BE49-F238E27FC236}">
                <a16:creationId xmlns:a16="http://schemas.microsoft.com/office/drawing/2014/main" id="{9E21E04B-B7B9-14C3-09D3-3DC38FD8AFA5}"/>
              </a:ext>
            </a:extLst>
          </p:cNvPr>
          <p:cNvSpPr>
            <a:spLocks noGrp="1"/>
          </p:cNvSpPr>
          <p:nvPr>
            <p:ph type="sldNum" sz="quarter" idx="12"/>
          </p:nvPr>
        </p:nvSpPr>
        <p:spPr/>
        <p:txBody>
          <a:bodyPr/>
          <a:lstStyle/>
          <a:p>
            <a:fld id="{E31375A4-56A4-47D6-9801-1991572033F7}" type="slidenum">
              <a:rPr lang="en-US" smtClean="0"/>
              <a:pPr/>
              <a:t>17</a:t>
            </a:fld>
            <a:endParaRPr lang="en-US" dirty="0"/>
          </a:p>
        </p:txBody>
      </p:sp>
    </p:spTree>
    <p:extLst>
      <p:ext uri="{BB962C8B-B14F-4D97-AF65-F5344CB8AC3E}">
        <p14:creationId xmlns:p14="http://schemas.microsoft.com/office/powerpoint/2010/main" val="37540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Class diagram</a:t>
            </a:r>
          </a:p>
        </p:txBody>
      </p:sp>
      <p:pic>
        <p:nvPicPr>
          <p:cNvPr id="11" name="Content Placeholder 10">
            <a:extLst>
              <a:ext uri="{FF2B5EF4-FFF2-40B4-BE49-F238E27FC236}">
                <a16:creationId xmlns:a16="http://schemas.microsoft.com/office/drawing/2014/main" id="{83D0C6A6-203F-8ED0-5D76-80B0F5CCD3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3010" y="1816517"/>
            <a:ext cx="7793656" cy="4021436"/>
          </a:xfrm>
        </p:spPr>
      </p:pic>
      <p:sp>
        <p:nvSpPr>
          <p:cNvPr id="12" name="Footer Placeholder 11">
            <a:extLst>
              <a:ext uri="{FF2B5EF4-FFF2-40B4-BE49-F238E27FC236}">
                <a16:creationId xmlns:a16="http://schemas.microsoft.com/office/drawing/2014/main" id="{9EAB766E-55D8-2618-07F7-04134B1BDC39}"/>
              </a:ext>
            </a:extLst>
          </p:cNvPr>
          <p:cNvSpPr>
            <a:spLocks noGrp="1"/>
          </p:cNvSpPr>
          <p:nvPr>
            <p:ph type="ftr" sz="quarter" idx="11"/>
          </p:nvPr>
        </p:nvSpPr>
        <p:spPr/>
        <p:txBody>
          <a:bodyPr/>
          <a:lstStyle/>
          <a:p>
            <a:r>
              <a:rPr lang="en-US"/>
              <a:t>IT Department</a:t>
            </a:r>
            <a:endParaRPr lang="en-US" dirty="0"/>
          </a:p>
        </p:txBody>
      </p:sp>
      <p:sp>
        <p:nvSpPr>
          <p:cNvPr id="13" name="Slide Number Placeholder 12">
            <a:extLst>
              <a:ext uri="{FF2B5EF4-FFF2-40B4-BE49-F238E27FC236}">
                <a16:creationId xmlns:a16="http://schemas.microsoft.com/office/drawing/2014/main" id="{9E21E04B-B7B9-14C3-09D3-3DC38FD8AFA5}"/>
              </a:ext>
            </a:extLst>
          </p:cNvPr>
          <p:cNvSpPr>
            <a:spLocks noGrp="1"/>
          </p:cNvSpPr>
          <p:nvPr>
            <p:ph type="sldNum" sz="quarter" idx="12"/>
          </p:nvPr>
        </p:nvSpPr>
        <p:spPr/>
        <p:txBody>
          <a:bodyPr/>
          <a:lstStyle/>
          <a:p>
            <a:fld id="{E31375A4-56A4-47D6-9801-1991572033F7}" type="slidenum">
              <a:rPr lang="en-US" smtClean="0"/>
              <a:pPr/>
              <a:t>18</a:t>
            </a:fld>
            <a:endParaRPr lang="en-US" dirty="0"/>
          </a:p>
        </p:txBody>
      </p:sp>
    </p:spTree>
    <p:extLst>
      <p:ext uri="{BB962C8B-B14F-4D97-AF65-F5344CB8AC3E}">
        <p14:creationId xmlns:p14="http://schemas.microsoft.com/office/powerpoint/2010/main" val="420423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Component diagram</a:t>
            </a:r>
          </a:p>
        </p:txBody>
      </p:sp>
      <p:pic>
        <p:nvPicPr>
          <p:cNvPr id="7" name="Content Placeholder 6">
            <a:extLst>
              <a:ext uri="{FF2B5EF4-FFF2-40B4-BE49-F238E27FC236}">
                <a16:creationId xmlns:a16="http://schemas.microsoft.com/office/drawing/2014/main" id="{BD35A822-29A5-DD25-D395-93966190BD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8843" y="2206944"/>
            <a:ext cx="6297980" cy="3733397"/>
          </a:xfrm>
        </p:spPr>
      </p:pic>
      <p:sp>
        <p:nvSpPr>
          <p:cNvPr id="3" name="Footer Placeholder 2">
            <a:extLst>
              <a:ext uri="{FF2B5EF4-FFF2-40B4-BE49-F238E27FC236}">
                <a16:creationId xmlns:a16="http://schemas.microsoft.com/office/drawing/2014/main" id="{1F2B524A-3D43-1BAD-6092-0B0E3A747605}"/>
              </a:ext>
            </a:extLst>
          </p:cNvPr>
          <p:cNvSpPr>
            <a:spLocks noGrp="1"/>
          </p:cNvSpPr>
          <p:nvPr>
            <p:ph type="ftr" sz="quarter" idx="11"/>
          </p:nvPr>
        </p:nvSpPr>
        <p:spPr/>
        <p:txBody>
          <a:bodyPr/>
          <a:lstStyle/>
          <a:p>
            <a:r>
              <a:rPr lang="en-US"/>
              <a:t>IT Department</a:t>
            </a:r>
            <a:endParaRPr lang="en-US" dirty="0"/>
          </a:p>
        </p:txBody>
      </p:sp>
      <p:sp>
        <p:nvSpPr>
          <p:cNvPr id="4" name="Slide Number Placeholder 3">
            <a:extLst>
              <a:ext uri="{FF2B5EF4-FFF2-40B4-BE49-F238E27FC236}">
                <a16:creationId xmlns:a16="http://schemas.microsoft.com/office/drawing/2014/main" id="{115A294D-B984-837D-A48A-165A9B6DA698}"/>
              </a:ext>
            </a:extLst>
          </p:cNvPr>
          <p:cNvSpPr>
            <a:spLocks noGrp="1"/>
          </p:cNvSpPr>
          <p:nvPr>
            <p:ph type="sldNum" sz="quarter" idx="12"/>
          </p:nvPr>
        </p:nvSpPr>
        <p:spPr/>
        <p:txBody>
          <a:bodyPr/>
          <a:lstStyle/>
          <a:p>
            <a:fld id="{E31375A4-56A4-47D6-9801-1991572033F7}" type="slidenum">
              <a:rPr lang="en-US" smtClean="0"/>
              <a:pPr/>
              <a:t>19</a:t>
            </a:fld>
            <a:endParaRPr lang="en-US" dirty="0"/>
          </a:p>
        </p:txBody>
      </p:sp>
    </p:spTree>
    <p:extLst>
      <p:ext uri="{BB962C8B-B14F-4D97-AF65-F5344CB8AC3E}">
        <p14:creationId xmlns:p14="http://schemas.microsoft.com/office/powerpoint/2010/main" val="218476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324" y="140368"/>
            <a:ext cx="9372600" cy="1295400"/>
          </a:xfrm>
        </p:spPr>
        <p:txBody>
          <a:bodyPr/>
          <a:lstStyle/>
          <a:p>
            <a:pPr algn="ctr"/>
            <a:r>
              <a:rPr lang="en-US" dirty="0"/>
              <a:t>INTRODUCTION</a:t>
            </a:r>
          </a:p>
        </p:txBody>
      </p:sp>
      <p:sp>
        <p:nvSpPr>
          <p:cNvPr id="3" name="Content Placeholder 2"/>
          <p:cNvSpPr>
            <a:spLocks noGrp="1"/>
          </p:cNvSpPr>
          <p:nvPr>
            <p:ph idx="1"/>
          </p:nvPr>
        </p:nvSpPr>
        <p:spPr>
          <a:xfrm>
            <a:off x="1942699" y="1650534"/>
            <a:ext cx="9372600" cy="4483101"/>
          </a:xfrm>
        </p:spPr>
        <p:txBody>
          <a:bodyPr/>
          <a:lstStyle/>
          <a:p>
            <a:r>
              <a:rPr lang="en-US" dirty="0"/>
              <a:t>A pulsar is a quickly pivoting neutron star. A neutron star is one of the endpoints of the life of a massive star after it explodes in a supernova explosion. A neutron star is one of the end purposes of the life of a gigantic star after it detonates in a supernova blast. This magnetic field is not aligned with the rotation axis of the neutron star. To watch these beats of radiation at whatever point the attractive post is obvious. The beats come at a similar rate as the revolution of the neutron star, and, along these lines, seem occasional. In spite of, before long, radio repeat impedance and fuss can create signals that resemble that of pulsars, so it's particularly intriguing to think of an approach to characterize among pulsars and radio recurrence obstruction or noise and Machine Learning Technology proves to be a perfect stop to simplify and automate this manual task</a:t>
            </a:r>
          </a:p>
        </p:txBody>
      </p:sp>
      <p:sp>
        <p:nvSpPr>
          <p:cNvPr id="4" name="Footer Placeholder 3">
            <a:extLst>
              <a:ext uri="{FF2B5EF4-FFF2-40B4-BE49-F238E27FC236}">
                <a16:creationId xmlns:a16="http://schemas.microsoft.com/office/drawing/2014/main" id="{F60CBF5B-D695-3723-F446-7AC447F67D9F}"/>
              </a:ext>
            </a:extLst>
          </p:cNvPr>
          <p:cNvSpPr>
            <a:spLocks noGrp="1"/>
          </p:cNvSpPr>
          <p:nvPr>
            <p:ph type="ftr" sz="quarter" idx="11"/>
          </p:nvPr>
        </p:nvSpPr>
        <p:spPr>
          <a:xfrm rot="5400000">
            <a:off x="6453398" y="4147667"/>
            <a:ext cx="280730" cy="5139936"/>
          </a:xfrm>
        </p:spPr>
        <p:txBody>
          <a:bodyPr/>
          <a:lstStyle/>
          <a:p>
            <a:r>
              <a:rPr lang="en-US" dirty="0"/>
              <a:t>IT Department</a:t>
            </a:r>
          </a:p>
        </p:txBody>
      </p:sp>
      <p:sp>
        <p:nvSpPr>
          <p:cNvPr id="5" name="Slide Number Placeholder 4">
            <a:extLst>
              <a:ext uri="{FF2B5EF4-FFF2-40B4-BE49-F238E27FC236}">
                <a16:creationId xmlns:a16="http://schemas.microsoft.com/office/drawing/2014/main" id="{0E25E76F-2D57-2993-C89E-41D7A2E4939B}"/>
              </a:ext>
            </a:extLst>
          </p:cNvPr>
          <p:cNvSpPr>
            <a:spLocks noGrp="1"/>
          </p:cNvSpPr>
          <p:nvPr>
            <p:ph type="sldNum" sz="quarter" idx="12"/>
          </p:nvPr>
        </p:nvSpPr>
        <p:spPr/>
        <p:txBody>
          <a:bodyPr/>
          <a:lstStyle/>
          <a:p>
            <a:fld id="{E31375A4-56A4-47D6-9801-1991572033F7}" type="slidenum">
              <a:rPr lang="en-US" smtClean="0"/>
              <a:pPr/>
              <a:t>2</a:t>
            </a:fld>
            <a:endParaRPr lang="en-US" dirty="0"/>
          </a:p>
        </p:txBody>
      </p:sp>
    </p:spTree>
    <p:extLst>
      <p:ext uri="{BB962C8B-B14F-4D97-AF65-F5344CB8AC3E}">
        <p14:creationId xmlns:p14="http://schemas.microsoft.com/office/powerpoint/2010/main" val="252333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Result screens</a:t>
            </a:r>
          </a:p>
        </p:txBody>
      </p:sp>
      <p:pic>
        <p:nvPicPr>
          <p:cNvPr id="11" name="Content Placeholder 10">
            <a:extLst>
              <a:ext uri="{FF2B5EF4-FFF2-40B4-BE49-F238E27FC236}">
                <a16:creationId xmlns:a16="http://schemas.microsoft.com/office/drawing/2014/main" id="{83D0C6A6-203F-8ED0-5D76-80B0F5CCD37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645948" y="1181250"/>
            <a:ext cx="6363299" cy="3288297"/>
          </a:xfrm>
        </p:spPr>
      </p:pic>
      <p:sp>
        <p:nvSpPr>
          <p:cNvPr id="12" name="Footer Placeholder 11">
            <a:extLst>
              <a:ext uri="{FF2B5EF4-FFF2-40B4-BE49-F238E27FC236}">
                <a16:creationId xmlns:a16="http://schemas.microsoft.com/office/drawing/2014/main" id="{9EAB766E-55D8-2618-07F7-04134B1BDC39}"/>
              </a:ext>
            </a:extLst>
          </p:cNvPr>
          <p:cNvSpPr>
            <a:spLocks noGrp="1"/>
          </p:cNvSpPr>
          <p:nvPr>
            <p:ph type="ftr" sz="quarter" idx="11"/>
          </p:nvPr>
        </p:nvSpPr>
        <p:spPr/>
        <p:txBody>
          <a:bodyPr/>
          <a:lstStyle/>
          <a:p>
            <a:r>
              <a:rPr lang="en-US"/>
              <a:t>IT Department</a:t>
            </a:r>
            <a:endParaRPr lang="en-US" dirty="0"/>
          </a:p>
        </p:txBody>
      </p:sp>
      <p:sp>
        <p:nvSpPr>
          <p:cNvPr id="13" name="Slide Number Placeholder 12">
            <a:extLst>
              <a:ext uri="{FF2B5EF4-FFF2-40B4-BE49-F238E27FC236}">
                <a16:creationId xmlns:a16="http://schemas.microsoft.com/office/drawing/2014/main" id="{9E21E04B-B7B9-14C3-09D3-3DC38FD8AFA5}"/>
              </a:ext>
            </a:extLst>
          </p:cNvPr>
          <p:cNvSpPr>
            <a:spLocks noGrp="1"/>
          </p:cNvSpPr>
          <p:nvPr>
            <p:ph type="sldNum" sz="quarter" idx="12"/>
          </p:nvPr>
        </p:nvSpPr>
        <p:spPr/>
        <p:txBody>
          <a:bodyPr/>
          <a:lstStyle/>
          <a:p>
            <a:fld id="{E31375A4-56A4-47D6-9801-1991572033F7}" type="slidenum">
              <a:rPr lang="en-US" smtClean="0"/>
              <a:pPr/>
              <a:t>20</a:t>
            </a:fld>
            <a:endParaRPr lang="en-US" dirty="0"/>
          </a:p>
        </p:txBody>
      </p:sp>
      <p:sp>
        <p:nvSpPr>
          <p:cNvPr id="3" name="TextBox 2">
            <a:extLst>
              <a:ext uri="{FF2B5EF4-FFF2-40B4-BE49-F238E27FC236}">
                <a16:creationId xmlns:a16="http://schemas.microsoft.com/office/drawing/2014/main" id="{A2BF6843-045E-7799-6583-45CC3141B6D0}"/>
              </a:ext>
            </a:extLst>
          </p:cNvPr>
          <p:cNvSpPr txBox="1"/>
          <p:nvPr/>
        </p:nvSpPr>
        <p:spPr>
          <a:xfrm>
            <a:off x="2521819" y="5024387"/>
            <a:ext cx="7190072" cy="923330"/>
          </a:xfrm>
          <a:prstGeom prst="rect">
            <a:avLst/>
          </a:prstGeom>
          <a:noFill/>
        </p:spPr>
        <p:txBody>
          <a:bodyPr wrap="square" rtlCol="0">
            <a:spAutoFit/>
          </a:bodyPr>
          <a:lstStyle/>
          <a:p>
            <a:r>
              <a:rPr lang="en-IN" b="1" dirty="0"/>
              <a:t>NAVIGATION:</a:t>
            </a:r>
          </a:p>
          <a:p>
            <a:pPr marL="285750" indent="-285750">
              <a:buFont typeface="Arial" panose="020B0604020202020204" pitchFamily="34" charset="0"/>
              <a:buChar char="•"/>
            </a:pPr>
            <a:r>
              <a:rPr lang="en-IN" dirty="0"/>
              <a:t>Run The python project giving the training data set as input</a:t>
            </a:r>
          </a:p>
          <a:p>
            <a:pPr marL="285750" indent="-285750">
              <a:buFont typeface="Arial" panose="020B0604020202020204" pitchFamily="34" charset="0"/>
              <a:buChar char="•"/>
            </a:pPr>
            <a:r>
              <a:rPr lang="en-IN" dirty="0"/>
              <a:t>It will display all the training data set data</a:t>
            </a:r>
          </a:p>
        </p:txBody>
      </p:sp>
    </p:spTree>
    <p:extLst>
      <p:ext uri="{BB962C8B-B14F-4D97-AF65-F5344CB8AC3E}">
        <p14:creationId xmlns:p14="http://schemas.microsoft.com/office/powerpoint/2010/main" val="313885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Result screens</a:t>
            </a:r>
          </a:p>
        </p:txBody>
      </p:sp>
      <p:pic>
        <p:nvPicPr>
          <p:cNvPr id="11" name="Content Placeholder 10">
            <a:extLst>
              <a:ext uri="{FF2B5EF4-FFF2-40B4-BE49-F238E27FC236}">
                <a16:creationId xmlns:a16="http://schemas.microsoft.com/office/drawing/2014/main" id="{83D0C6A6-203F-8ED0-5D76-80B0F5CCD37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2613153" y="1084997"/>
            <a:ext cx="6675227" cy="3542311"/>
          </a:xfrm>
        </p:spPr>
      </p:pic>
      <p:sp>
        <p:nvSpPr>
          <p:cNvPr id="12" name="Footer Placeholder 11">
            <a:extLst>
              <a:ext uri="{FF2B5EF4-FFF2-40B4-BE49-F238E27FC236}">
                <a16:creationId xmlns:a16="http://schemas.microsoft.com/office/drawing/2014/main" id="{9EAB766E-55D8-2618-07F7-04134B1BDC39}"/>
              </a:ext>
            </a:extLst>
          </p:cNvPr>
          <p:cNvSpPr>
            <a:spLocks noGrp="1"/>
          </p:cNvSpPr>
          <p:nvPr>
            <p:ph type="ftr" sz="quarter" idx="11"/>
          </p:nvPr>
        </p:nvSpPr>
        <p:spPr/>
        <p:txBody>
          <a:bodyPr/>
          <a:lstStyle/>
          <a:p>
            <a:r>
              <a:rPr lang="en-US"/>
              <a:t>IT Department</a:t>
            </a:r>
            <a:endParaRPr lang="en-US" dirty="0"/>
          </a:p>
        </p:txBody>
      </p:sp>
      <p:sp>
        <p:nvSpPr>
          <p:cNvPr id="13" name="Slide Number Placeholder 12">
            <a:extLst>
              <a:ext uri="{FF2B5EF4-FFF2-40B4-BE49-F238E27FC236}">
                <a16:creationId xmlns:a16="http://schemas.microsoft.com/office/drawing/2014/main" id="{9E21E04B-B7B9-14C3-09D3-3DC38FD8AFA5}"/>
              </a:ext>
            </a:extLst>
          </p:cNvPr>
          <p:cNvSpPr>
            <a:spLocks noGrp="1"/>
          </p:cNvSpPr>
          <p:nvPr>
            <p:ph type="sldNum" sz="quarter" idx="12"/>
          </p:nvPr>
        </p:nvSpPr>
        <p:spPr/>
        <p:txBody>
          <a:bodyPr/>
          <a:lstStyle/>
          <a:p>
            <a:fld id="{E31375A4-56A4-47D6-9801-1991572033F7}" type="slidenum">
              <a:rPr lang="en-US" smtClean="0"/>
              <a:pPr/>
              <a:t>21</a:t>
            </a:fld>
            <a:endParaRPr lang="en-US" dirty="0"/>
          </a:p>
        </p:txBody>
      </p:sp>
      <p:sp>
        <p:nvSpPr>
          <p:cNvPr id="3" name="TextBox 2">
            <a:extLst>
              <a:ext uri="{FF2B5EF4-FFF2-40B4-BE49-F238E27FC236}">
                <a16:creationId xmlns:a16="http://schemas.microsoft.com/office/drawing/2014/main" id="{C659BC91-4514-9630-CFFA-9CE83DD1C9A1}"/>
              </a:ext>
            </a:extLst>
          </p:cNvPr>
          <p:cNvSpPr txBox="1"/>
          <p:nvPr/>
        </p:nvSpPr>
        <p:spPr>
          <a:xfrm>
            <a:off x="2521819" y="5024387"/>
            <a:ext cx="7190072" cy="1200329"/>
          </a:xfrm>
          <a:prstGeom prst="rect">
            <a:avLst/>
          </a:prstGeom>
          <a:noFill/>
        </p:spPr>
        <p:txBody>
          <a:bodyPr wrap="square" rtlCol="0">
            <a:spAutoFit/>
          </a:bodyPr>
          <a:lstStyle/>
          <a:p>
            <a:r>
              <a:rPr lang="en-IN" b="1" dirty="0"/>
              <a:t>NAVIGATION:</a:t>
            </a:r>
          </a:p>
          <a:p>
            <a:pPr marL="285750" indent="-285750">
              <a:buFont typeface="Arial" panose="020B0604020202020204" pitchFamily="34" charset="0"/>
              <a:buChar char="•"/>
            </a:pPr>
            <a:r>
              <a:rPr lang="en-IN" dirty="0"/>
              <a:t>All the graphs will run one after the other when you close the previous graph figure.</a:t>
            </a:r>
          </a:p>
          <a:p>
            <a:pPr marL="285750" indent="-285750">
              <a:buFont typeface="Arial" panose="020B0604020202020204" pitchFamily="34" charset="0"/>
              <a:buChar char="•"/>
            </a:pPr>
            <a:r>
              <a:rPr lang="en-IN" dirty="0"/>
              <a:t>Close the current graph.</a:t>
            </a:r>
          </a:p>
        </p:txBody>
      </p:sp>
    </p:spTree>
    <p:extLst>
      <p:ext uri="{BB962C8B-B14F-4D97-AF65-F5344CB8AC3E}">
        <p14:creationId xmlns:p14="http://schemas.microsoft.com/office/powerpoint/2010/main" val="251977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Result screens</a:t>
            </a:r>
          </a:p>
        </p:txBody>
      </p:sp>
      <p:pic>
        <p:nvPicPr>
          <p:cNvPr id="11" name="Content Placeholder 10">
            <a:extLst>
              <a:ext uri="{FF2B5EF4-FFF2-40B4-BE49-F238E27FC236}">
                <a16:creationId xmlns:a16="http://schemas.microsoft.com/office/drawing/2014/main" id="{83D0C6A6-203F-8ED0-5D76-80B0F5CCD37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879734" y="866785"/>
            <a:ext cx="7793656" cy="3726341"/>
          </a:xfrm>
        </p:spPr>
      </p:pic>
      <p:sp>
        <p:nvSpPr>
          <p:cNvPr id="12" name="Footer Placeholder 11">
            <a:extLst>
              <a:ext uri="{FF2B5EF4-FFF2-40B4-BE49-F238E27FC236}">
                <a16:creationId xmlns:a16="http://schemas.microsoft.com/office/drawing/2014/main" id="{9EAB766E-55D8-2618-07F7-04134B1BDC39}"/>
              </a:ext>
            </a:extLst>
          </p:cNvPr>
          <p:cNvSpPr>
            <a:spLocks noGrp="1"/>
          </p:cNvSpPr>
          <p:nvPr>
            <p:ph type="ftr" sz="quarter" idx="11"/>
          </p:nvPr>
        </p:nvSpPr>
        <p:spPr/>
        <p:txBody>
          <a:bodyPr/>
          <a:lstStyle/>
          <a:p>
            <a:r>
              <a:rPr lang="en-US"/>
              <a:t>IT Department</a:t>
            </a:r>
            <a:endParaRPr lang="en-US" dirty="0"/>
          </a:p>
        </p:txBody>
      </p:sp>
      <p:sp>
        <p:nvSpPr>
          <p:cNvPr id="13" name="Slide Number Placeholder 12">
            <a:extLst>
              <a:ext uri="{FF2B5EF4-FFF2-40B4-BE49-F238E27FC236}">
                <a16:creationId xmlns:a16="http://schemas.microsoft.com/office/drawing/2014/main" id="{9E21E04B-B7B9-14C3-09D3-3DC38FD8AFA5}"/>
              </a:ext>
            </a:extLst>
          </p:cNvPr>
          <p:cNvSpPr>
            <a:spLocks noGrp="1"/>
          </p:cNvSpPr>
          <p:nvPr>
            <p:ph type="sldNum" sz="quarter" idx="12"/>
          </p:nvPr>
        </p:nvSpPr>
        <p:spPr/>
        <p:txBody>
          <a:bodyPr/>
          <a:lstStyle/>
          <a:p>
            <a:fld id="{E31375A4-56A4-47D6-9801-1991572033F7}" type="slidenum">
              <a:rPr lang="en-US" smtClean="0"/>
              <a:pPr/>
              <a:t>22</a:t>
            </a:fld>
            <a:endParaRPr lang="en-US" dirty="0"/>
          </a:p>
        </p:txBody>
      </p:sp>
      <p:sp>
        <p:nvSpPr>
          <p:cNvPr id="3" name="TextBox 2">
            <a:extLst>
              <a:ext uri="{FF2B5EF4-FFF2-40B4-BE49-F238E27FC236}">
                <a16:creationId xmlns:a16="http://schemas.microsoft.com/office/drawing/2014/main" id="{648BC596-B9AF-A6C5-0597-70D7C49800BD}"/>
              </a:ext>
            </a:extLst>
          </p:cNvPr>
          <p:cNvSpPr txBox="1"/>
          <p:nvPr/>
        </p:nvSpPr>
        <p:spPr>
          <a:xfrm>
            <a:off x="2502569" y="4995511"/>
            <a:ext cx="7190072" cy="1200329"/>
          </a:xfrm>
          <a:prstGeom prst="rect">
            <a:avLst/>
          </a:prstGeom>
          <a:noFill/>
        </p:spPr>
        <p:txBody>
          <a:bodyPr wrap="square" rtlCol="0">
            <a:spAutoFit/>
          </a:bodyPr>
          <a:lstStyle/>
          <a:p>
            <a:r>
              <a:rPr lang="en-IN" b="1" dirty="0"/>
              <a:t>NAVIGATION:</a:t>
            </a:r>
          </a:p>
          <a:p>
            <a:pPr marL="285750" indent="-285750">
              <a:buFont typeface="Arial" panose="020B0604020202020204" pitchFamily="34" charset="0"/>
              <a:buChar char="•"/>
            </a:pPr>
            <a:r>
              <a:rPr lang="en-IN" dirty="0"/>
              <a:t>Close the previous graph.</a:t>
            </a:r>
          </a:p>
          <a:p>
            <a:pPr marL="285750" indent="-285750">
              <a:buFont typeface="Arial" panose="020B0604020202020204" pitchFamily="34" charset="0"/>
              <a:buChar char="•"/>
            </a:pPr>
            <a:r>
              <a:rPr lang="en-IN" dirty="0"/>
              <a:t>It will automatically pop up all the graphs for all attributes and confusion matrices for all the algorithms.</a:t>
            </a:r>
          </a:p>
        </p:txBody>
      </p:sp>
    </p:spTree>
    <p:extLst>
      <p:ext uri="{BB962C8B-B14F-4D97-AF65-F5344CB8AC3E}">
        <p14:creationId xmlns:p14="http://schemas.microsoft.com/office/powerpoint/2010/main" val="26718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Result screens</a:t>
            </a:r>
          </a:p>
        </p:txBody>
      </p:sp>
      <p:pic>
        <p:nvPicPr>
          <p:cNvPr id="11" name="Content Placeholder 10">
            <a:extLst>
              <a:ext uri="{FF2B5EF4-FFF2-40B4-BE49-F238E27FC236}">
                <a16:creationId xmlns:a16="http://schemas.microsoft.com/office/drawing/2014/main" id="{83D0C6A6-203F-8ED0-5D76-80B0F5CCD37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113981" y="1142749"/>
            <a:ext cx="3632302" cy="2275107"/>
          </a:xfrm>
        </p:spPr>
      </p:pic>
      <p:sp>
        <p:nvSpPr>
          <p:cNvPr id="12" name="Footer Placeholder 11">
            <a:extLst>
              <a:ext uri="{FF2B5EF4-FFF2-40B4-BE49-F238E27FC236}">
                <a16:creationId xmlns:a16="http://schemas.microsoft.com/office/drawing/2014/main" id="{9EAB766E-55D8-2618-07F7-04134B1BDC39}"/>
              </a:ext>
            </a:extLst>
          </p:cNvPr>
          <p:cNvSpPr>
            <a:spLocks noGrp="1"/>
          </p:cNvSpPr>
          <p:nvPr>
            <p:ph type="ftr" sz="quarter" idx="11"/>
          </p:nvPr>
        </p:nvSpPr>
        <p:spPr/>
        <p:txBody>
          <a:bodyPr/>
          <a:lstStyle/>
          <a:p>
            <a:r>
              <a:rPr lang="en-US"/>
              <a:t>IT Department</a:t>
            </a:r>
            <a:endParaRPr lang="en-US" dirty="0"/>
          </a:p>
        </p:txBody>
      </p:sp>
      <p:sp>
        <p:nvSpPr>
          <p:cNvPr id="13" name="Slide Number Placeholder 12">
            <a:extLst>
              <a:ext uri="{FF2B5EF4-FFF2-40B4-BE49-F238E27FC236}">
                <a16:creationId xmlns:a16="http://schemas.microsoft.com/office/drawing/2014/main" id="{9E21E04B-B7B9-14C3-09D3-3DC38FD8AFA5}"/>
              </a:ext>
            </a:extLst>
          </p:cNvPr>
          <p:cNvSpPr>
            <a:spLocks noGrp="1"/>
          </p:cNvSpPr>
          <p:nvPr>
            <p:ph type="sldNum" sz="quarter" idx="12"/>
          </p:nvPr>
        </p:nvSpPr>
        <p:spPr/>
        <p:txBody>
          <a:bodyPr/>
          <a:lstStyle/>
          <a:p>
            <a:fld id="{E31375A4-56A4-47D6-9801-1991572033F7}" type="slidenum">
              <a:rPr lang="en-US" smtClean="0"/>
              <a:pPr/>
              <a:t>23</a:t>
            </a:fld>
            <a:endParaRPr lang="en-US" dirty="0"/>
          </a:p>
        </p:txBody>
      </p:sp>
      <p:pic>
        <p:nvPicPr>
          <p:cNvPr id="7" name="Content Placeholder 10">
            <a:extLst>
              <a:ext uri="{FF2B5EF4-FFF2-40B4-BE49-F238E27FC236}">
                <a16:creationId xmlns:a16="http://schemas.microsoft.com/office/drawing/2014/main" id="{657C104E-021B-0405-6365-52ADA39108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41885" y="1258253"/>
            <a:ext cx="1658541" cy="2033588"/>
          </a:xfrm>
          <a:prstGeom prst="rect">
            <a:avLst/>
          </a:prstGeom>
        </p:spPr>
      </p:pic>
      <p:sp>
        <p:nvSpPr>
          <p:cNvPr id="8" name="TextBox 7">
            <a:extLst>
              <a:ext uri="{FF2B5EF4-FFF2-40B4-BE49-F238E27FC236}">
                <a16:creationId xmlns:a16="http://schemas.microsoft.com/office/drawing/2014/main" id="{F08FE4C2-91EB-3E54-F0CA-71D1565733E5}"/>
              </a:ext>
            </a:extLst>
          </p:cNvPr>
          <p:cNvSpPr txBox="1"/>
          <p:nvPr/>
        </p:nvSpPr>
        <p:spPr>
          <a:xfrm>
            <a:off x="2002054" y="3561349"/>
            <a:ext cx="7190072" cy="3139321"/>
          </a:xfrm>
          <a:prstGeom prst="rect">
            <a:avLst/>
          </a:prstGeom>
          <a:noFill/>
        </p:spPr>
        <p:txBody>
          <a:bodyPr wrap="square" rtlCol="0">
            <a:spAutoFit/>
          </a:bodyPr>
          <a:lstStyle/>
          <a:p>
            <a:r>
              <a:rPr lang="en-IN" b="1" dirty="0"/>
              <a:t>NAVIGATION:</a:t>
            </a:r>
          </a:p>
          <a:p>
            <a:pPr marL="285750" indent="-285750">
              <a:buFont typeface="Arial" panose="020B0604020202020204" pitchFamily="34" charset="0"/>
              <a:buChar char="•"/>
            </a:pPr>
            <a:r>
              <a:rPr lang="en-IN" dirty="0"/>
              <a:t>After all the algorithms are trained based on the accuracy we select the best algorithm</a:t>
            </a:r>
          </a:p>
          <a:p>
            <a:pPr marL="285750" indent="-285750">
              <a:buFont typeface="Arial" panose="020B0604020202020204" pitchFamily="34" charset="0"/>
              <a:buChar char="•"/>
            </a:pPr>
            <a:r>
              <a:rPr lang="en-IN" dirty="0"/>
              <a:t>After closing the graphs it will automatically popup a python GUI window</a:t>
            </a:r>
          </a:p>
          <a:p>
            <a:pPr marL="285750" indent="-285750">
              <a:buFont typeface="Arial" panose="020B0604020202020204" pitchFamily="34" charset="0"/>
              <a:buChar char="•"/>
            </a:pPr>
            <a:r>
              <a:rPr lang="en-IN" dirty="0"/>
              <a:t> Fill the input fields with the star values that we need to predict which are shown above.</a:t>
            </a:r>
          </a:p>
          <a:p>
            <a:pPr marL="285750" indent="-285750">
              <a:buFont typeface="Arial" panose="020B0604020202020204" pitchFamily="34" charset="0"/>
              <a:buChar char="•"/>
            </a:pPr>
            <a:r>
              <a:rPr lang="en-IN" dirty="0"/>
              <a:t>Press submit button to find out the results.</a:t>
            </a:r>
          </a:p>
          <a:p>
            <a:pPr marL="285750" indent="-285750">
              <a:buFont typeface="Arial" panose="020B0604020202020204" pitchFamily="34" charset="0"/>
              <a:buChar char="•"/>
            </a:pPr>
            <a:r>
              <a:rPr lang="en-IN" dirty="0"/>
              <a:t>It will open a new window with the result being “Not a Pulsar” in this case.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95637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Result screens</a:t>
            </a:r>
          </a:p>
        </p:txBody>
      </p:sp>
      <p:pic>
        <p:nvPicPr>
          <p:cNvPr id="11" name="Content Placeholder 10">
            <a:extLst>
              <a:ext uri="{FF2B5EF4-FFF2-40B4-BE49-F238E27FC236}">
                <a16:creationId xmlns:a16="http://schemas.microsoft.com/office/drawing/2014/main" id="{83D0C6A6-203F-8ED0-5D76-80B0F5CCD37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91701" y="1248627"/>
            <a:ext cx="4274346" cy="2713012"/>
          </a:xfrm>
        </p:spPr>
      </p:pic>
      <p:sp>
        <p:nvSpPr>
          <p:cNvPr id="12" name="Footer Placeholder 11">
            <a:extLst>
              <a:ext uri="{FF2B5EF4-FFF2-40B4-BE49-F238E27FC236}">
                <a16:creationId xmlns:a16="http://schemas.microsoft.com/office/drawing/2014/main" id="{9EAB766E-55D8-2618-07F7-04134B1BDC39}"/>
              </a:ext>
            </a:extLst>
          </p:cNvPr>
          <p:cNvSpPr>
            <a:spLocks noGrp="1"/>
          </p:cNvSpPr>
          <p:nvPr>
            <p:ph type="ftr" sz="quarter" idx="11"/>
          </p:nvPr>
        </p:nvSpPr>
        <p:spPr/>
        <p:txBody>
          <a:bodyPr/>
          <a:lstStyle/>
          <a:p>
            <a:r>
              <a:rPr lang="en-US"/>
              <a:t>IT Department</a:t>
            </a:r>
            <a:endParaRPr lang="en-US" dirty="0"/>
          </a:p>
        </p:txBody>
      </p:sp>
      <p:sp>
        <p:nvSpPr>
          <p:cNvPr id="13" name="Slide Number Placeholder 12">
            <a:extLst>
              <a:ext uri="{FF2B5EF4-FFF2-40B4-BE49-F238E27FC236}">
                <a16:creationId xmlns:a16="http://schemas.microsoft.com/office/drawing/2014/main" id="{9E21E04B-B7B9-14C3-09D3-3DC38FD8AFA5}"/>
              </a:ext>
            </a:extLst>
          </p:cNvPr>
          <p:cNvSpPr>
            <a:spLocks noGrp="1"/>
          </p:cNvSpPr>
          <p:nvPr>
            <p:ph type="sldNum" sz="quarter" idx="12"/>
          </p:nvPr>
        </p:nvSpPr>
        <p:spPr/>
        <p:txBody>
          <a:bodyPr/>
          <a:lstStyle/>
          <a:p>
            <a:fld id="{E31375A4-56A4-47D6-9801-1991572033F7}" type="slidenum">
              <a:rPr lang="en-US" smtClean="0"/>
              <a:pPr/>
              <a:t>24</a:t>
            </a:fld>
            <a:endParaRPr lang="en-US" dirty="0"/>
          </a:p>
        </p:txBody>
      </p:sp>
      <p:pic>
        <p:nvPicPr>
          <p:cNvPr id="7" name="Content Placeholder 10">
            <a:extLst>
              <a:ext uri="{FF2B5EF4-FFF2-40B4-BE49-F238E27FC236}">
                <a16:creationId xmlns:a16="http://schemas.microsoft.com/office/drawing/2014/main" id="{657C104E-021B-0405-6365-52ADA39108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29027" y="1471792"/>
            <a:ext cx="2056586" cy="2484191"/>
          </a:xfrm>
          <a:prstGeom prst="rect">
            <a:avLst/>
          </a:prstGeom>
        </p:spPr>
      </p:pic>
      <p:sp>
        <p:nvSpPr>
          <p:cNvPr id="3" name="TextBox 2">
            <a:extLst>
              <a:ext uri="{FF2B5EF4-FFF2-40B4-BE49-F238E27FC236}">
                <a16:creationId xmlns:a16="http://schemas.microsoft.com/office/drawing/2014/main" id="{61250DD2-0837-9121-6033-A70361BB59A1}"/>
              </a:ext>
            </a:extLst>
          </p:cNvPr>
          <p:cNvSpPr txBox="1"/>
          <p:nvPr/>
        </p:nvSpPr>
        <p:spPr>
          <a:xfrm>
            <a:off x="1915427" y="4350619"/>
            <a:ext cx="7190072" cy="1754326"/>
          </a:xfrm>
          <a:prstGeom prst="rect">
            <a:avLst/>
          </a:prstGeom>
          <a:noFill/>
        </p:spPr>
        <p:txBody>
          <a:bodyPr wrap="square" rtlCol="0">
            <a:spAutoFit/>
          </a:bodyPr>
          <a:lstStyle/>
          <a:p>
            <a:r>
              <a:rPr lang="en-IN" b="1" dirty="0"/>
              <a:t>NAVIGATION:</a:t>
            </a:r>
          </a:p>
          <a:p>
            <a:pPr marL="285750" indent="-285750">
              <a:buFont typeface="Arial" panose="020B0604020202020204" pitchFamily="34" charset="0"/>
              <a:buChar char="•"/>
            </a:pPr>
            <a:r>
              <a:rPr lang="en-IN" dirty="0"/>
              <a:t>After closing the previous output window.</a:t>
            </a:r>
          </a:p>
          <a:p>
            <a:pPr marL="285750" indent="-285750">
              <a:buFont typeface="Arial" panose="020B0604020202020204" pitchFamily="34" charset="0"/>
              <a:buChar char="•"/>
            </a:pPr>
            <a:r>
              <a:rPr lang="en-IN" dirty="0"/>
              <a:t>Fill the input fields with the star values that we need to predict which are shown above.</a:t>
            </a:r>
          </a:p>
          <a:p>
            <a:pPr marL="285750" indent="-285750">
              <a:buFont typeface="Arial" panose="020B0604020202020204" pitchFamily="34" charset="0"/>
              <a:buChar char="•"/>
            </a:pPr>
            <a:r>
              <a:rPr lang="en-IN" dirty="0"/>
              <a:t>Press submit button to find out the results.</a:t>
            </a:r>
          </a:p>
          <a:p>
            <a:pPr marL="285750" indent="-285750">
              <a:buFont typeface="Arial" panose="020B0604020202020204" pitchFamily="34" charset="0"/>
              <a:buChar char="•"/>
            </a:pPr>
            <a:r>
              <a:rPr lang="en-IN" dirty="0"/>
              <a:t>It will open a new window with the result being “Pulsar” in this case.</a:t>
            </a:r>
          </a:p>
        </p:txBody>
      </p:sp>
    </p:spTree>
    <p:extLst>
      <p:ext uri="{BB962C8B-B14F-4D97-AF65-F5344CB8AC3E}">
        <p14:creationId xmlns:p14="http://schemas.microsoft.com/office/powerpoint/2010/main" val="38825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Test cases</a:t>
            </a:r>
          </a:p>
        </p:txBody>
      </p:sp>
      <p:graphicFrame>
        <p:nvGraphicFramePr>
          <p:cNvPr id="8" name="Table 8">
            <a:extLst>
              <a:ext uri="{FF2B5EF4-FFF2-40B4-BE49-F238E27FC236}">
                <a16:creationId xmlns:a16="http://schemas.microsoft.com/office/drawing/2014/main" id="{076E229A-AC92-B1FB-A70E-D510FCA2A639}"/>
              </a:ext>
            </a:extLst>
          </p:cNvPr>
          <p:cNvGraphicFramePr>
            <a:graphicFrameLocks noGrp="1"/>
          </p:cNvGraphicFramePr>
          <p:nvPr>
            <p:ph idx="1"/>
            <p:extLst>
              <p:ext uri="{D42A27DB-BD31-4B8C-83A1-F6EECF244321}">
                <p14:modId xmlns:p14="http://schemas.microsoft.com/office/powerpoint/2010/main" val="1827245034"/>
              </p:ext>
            </p:extLst>
          </p:nvPr>
        </p:nvGraphicFramePr>
        <p:xfrm>
          <a:off x="1597793" y="1188654"/>
          <a:ext cx="9813756" cy="4370706"/>
        </p:xfrm>
        <a:graphic>
          <a:graphicData uri="http://schemas.openxmlformats.org/drawingml/2006/table">
            <a:tbl>
              <a:tblPr firstRow="1" bandRow="1">
                <a:tableStyleId>{5C22544A-7EE6-4342-B048-85BDC9FD1C3A}</a:tableStyleId>
              </a:tblPr>
              <a:tblGrid>
                <a:gridCol w="1183907">
                  <a:extLst>
                    <a:ext uri="{9D8B030D-6E8A-4147-A177-3AD203B41FA5}">
                      <a16:colId xmlns:a16="http://schemas.microsoft.com/office/drawing/2014/main" val="994082588"/>
                    </a:ext>
                  </a:extLst>
                </a:gridCol>
                <a:gridCol w="1876927">
                  <a:extLst>
                    <a:ext uri="{9D8B030D-6E8A-4147-A177-3AD203B41FA5}">
                      <a16:colId xmlns:a16="http://schemas.microsoft.com/office/drawing/2014/main" val="3981467158"/>
                    </a:ext>
                  </a:extLst>
                </a:gridCol>
                <a:gridCol w="1846044">
                  <a:extLst>
                    <a:ext uri="{9D8B030D-6E8A-4147-A177-3AD203B41FA5}">
                      <a16:colId xmlns:a16="http://schemas.microsoft.com/office/drawing/2014/main" val="725978426"/>
                    </a:ext>
                  </a:extLst>
                </a:gridCol>
                <a:gridCol w="2071438">
                  <a:extLst>
                    <a:ext uri="{9D8B030D-6E8A-4147-A177-3AD203B41FA5}">
                      <a16:colId xmlns:a16="http://schemas.microsoft.com/office/drawing/2014/main" val="193383181"/>
                    </a:ext>
                  </a:extLst>
                </a:gridCol>
                <a:gridCol w="1540042">
                  <a:extLst>
                    <a:ext uri="{9D8B030D-6E8A-4147-A177-3AD203B41FA5}">
                      <a16:colId xmlns:a16="http://schemas.microsoft.com/office/drawing/2014/main" val="3838325756"/>
                    </a:ext>
                  </a:extLst>
                </a:gridCol>
                <a:gridCol w="1295398">
                  <a:extLst>
                    <a:ext uri="{9D8B030D-6E8A-4147-A177-3AD203B41FA5}">
                      <a16:colId xmlns:a16="http://schemas.microsoft.com/office/drawing/2014/main" val="4218940172"/>
                    </a:ext>
                  </a:extLst>
                </a:gridCol>
              </a:tblGrid>
              <a:tr h="539433">
                <a:tc>
                  <a:txBody>
                    <a:bodyPr/>
                    <a:lstStyle/>
                    <a:p>
                      <a:r>
                        <a:rPr lang="en-US" dirty="0" err="1"/>
                        <a:t>Sl</a:t>
                      </a:r>
                      <a:r>
                        <a:rPr lang="en-US" dirty="0"/>
                        <a:t> No</a:t>
                      </a:r>
                      <a:endParaRPr lang="en-IN" dirty="0"/>
                    </a:p>
                  </a:txBody>
                  <a:tcPr/>
                </a:tc>
                <a:tc>
                  <a:txBody>
                    <a:bodyPr/>
                    <a:lstStyle/>
                    <a:p>
                      <a:r>
                        <a:rPr lang="en-US" dirty="0"/>
                        <a:t>Description</a:t>
                      </a:r>
                      <a:endParaRPr lang="en-IN" dirty="0"/>
                    </a:p>
                  </a:txBody>
                  <a:tcPr/>
                </a:tc>
                <a:tc>
                  <a:txBody>
                    <a:bodyPr/>
                    <a:lstStyle/>
                    <a:p>
                      <a:r>
                        <a:rPr lang="en-US" dirty="0"/>
                        <a:t>Steps to produce</a:t>
                      </a:r>
                      <a:endParaRPr lang="en-IN" dirty="0"/>
                    </a:p>
                  </a:txBody>
                  <a:tcPr/>
                </a:tc>
                <a:tc>
                  <a:txBody>
                    <a:bodyPr/>
                    <a:lstStyle/>
                    <a:p>
                      <a:r>
                        <a:rPr lang="en-US" dirty="0"/>
                        <a:t>Expected output</a:t>
                      </a:r>
                      <a:endParaRPr lang="en-IN" dirty="0"/>
                    </a:p>
                  </a:txBody>
                  <a:tcPr/>
                </a:tc>
                <a:tc>
                  <a:txBody>
                    <a:bodyPr/>
                    <a:lstStyle/>
                    <a:p>
                      <a:r>
                        <a:rPr lang="en-US" dirty="0"/>
                        <a:t>Actual output</a:t>
                      </a:r>
                      <a:endParaRPr lang="en-IN" dirty="0"/>
                    </a:p>
                  </a:txBody>
                  <a:tcPr/>
                </a:tc>
                <a:tc>
                  <a:txBody>
                    <a:bodyPr/>
                    <a:lstStyle/>
                    <a:p>
                      <a:r>
                        <a:rPr lang="en-US" dirty="0"/>
                        <a:t>Result</a:t>
                      </a:r>
                      <a:endParaRPr lang="en-IN" dirty="0"/>
                    </a:p>
                  </a:txBody>
                  <a:tcPr/>
                </a:tc>
                <a:extLst>
                  <a:ext uri="{0D108BD9-81ED-4DB2-BD59-A6C34878D82A}">
                    <a16:rowId xmlns:a16="http://schemas.microsoft.com/office/drawing/2014/main" val="1472395781"/>
                  </a:ext>
                </a:extLst>
              </a:tr>
              <a:tr h="539433">
                <a:tc>
                  <a:txBody>
                    <a:bodyPr/>
                    <a:lstStyle/>
                    <a:p>
                      <a:r>
                        <a:rPr lang="en-US" sz="1800" kern="1200" dirty="0">
                          <a:solidFill>
                            <a:schemeClr val="dk1"/>
                          </a:solidFill>
                          <a:effectLst/>
                          <a:latin typeface="+mn-lt"/>
                          <a:ea typeface="+mn-ea"/>
                          <a:cs typeface="+mn-cs"/>
                        </a:rPr>
                        <a:t>1</a:t>
                      </a:r>
                      <a:endParaRPr lang="en-IN" dirty="0"/>
                    </a:p>
                  </a:txBody>
                  <a:tcPr/>
                </a:tc>
                <a:tc>
                  <a:txBody>
                    <a:bodyPr/>
                    <a:lstStyle/>
                    <a:p>
                      <a:r>
                        <a:rPr lang="en-US" dirty="0"/>
                        <a:t>Predict if Pulsar star or not</a:t>
                      </a:r>
                      <a:endParaRPr lang="en-IN" dirty="0"/>
                    </a:p>
                  </a:txBody>
                  <a:tcPr/>
                </a:tc>
                <a:tc>
                  <a:txBody>
                    <a:bodyPr/>
                    <a:lstStyle/>
                    <a:p>
                      <a:r>
                        <a:rPr lang="en-US" dirty="0"/>
                        <a:t>Enter all the star details</a:t>
                      </a:r>
                      <a:endParaRPr lang="en-IN" dirty="0"/>
                    </a:p>
                  </a:txBody>
                  <a:tcPr/>
                </a:tc>
                <a:tc>
                  <a:txBody>
                    <a:bodyPr/>
                    <a:lstStyle/>
                    <a:p>
                      <a:r>
                        <a:rPr lang="en-US" dirty="0"/>
                        <a:t>Pulsar or Not pulsar According to the input</a:t>
                      </a:r>
                      <a:endParaRPr lang="en-IN" dirty="0"/>
                    </a:p>
                  </a:txBody>
                  <a:tcPr/>
                </a:tc>
                <a:tc>
                  <a:txBody>
                    <a:bodyPr/>
                    <a:lstStyle/>
                    <a:p>
                      <a:r>
                        <a:rPr lang="en-US" dirty="0"/>
                        <a:t>Enter Float values only</a:t>
                      </a:r>
                      <a:endParaRPr lang="en-IN" dirty="0"/>
                    </a:p>
                  </a:txBody>
                  <a:tcPr/>
                </a:tc>
                <a:tc>
                  <a:txBody>
                    <a:bodyPr/>
                    <a:lstStyle/>
                    <a:p>
                      <a:r>
                        <a:rPr lang="en-US" dirty="0"/>
                        <a:t>Fail</a:t>
                      </a:r>
                      <a:endParaRPr lang="en-IN" dirty="0"/>
                    </a:p>
                  </a:txBody>
                  <a:tcPr/>
                </a:tc>
                <a:extLst>
                  <a:ext uri="{0D108BD9-81ED-4DB2-BD59-A6C34878D82A}">
                    <a16:rowId xmlns:a16="http://schemas.microsoft.com/office/drawing/2014/main" val="1072202645"/>
                  </a:ext>
                </a:extLst>
              </a:tr>
              <a:tr h="530224">
                <a:tc>
                  <a:txBody>
                    <a:bodyPr/>
                    <a:lstStyle/>
                    <a:p>
                      <a:r>
                        <a:rPr lang="en-US" sz="1800" kern="1200" dirty="0">
                          <a:solidFill>
                            <a:schemeClr val="dk1"/>
                          </a:solidFill>
                          <a:effectLst/>
                          <a:latin typeface="+mn-lt"/>
                          <a:ea typeface="+mn-ea"/>
                          <a:cs typeface="+mn-cs"/>
                        </a:rPr>
                        <a:t>2</a:t>
                      </a:r>
                      <a:endParaRPr lang="en-IN" dirty="0"/>
                    </a:p>
                  </a:txBody>
                  <a:tcPr/>
                </a:tc>
                <a:tc>
                  <a:txBody>
                    <a:bodyPr/>
                    <a:lstStyle/>
                    <a:p>
                      <a:r>
                        <a:rPr lang="en-US" dirty="0"/>
                        <a:t>Predict if Pulsar star or not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 all the star details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Pulsar or Not pulsar According to the input</a:t>
                      </a:r>
                      <a:endParaRPr lang="en-IN" dirty="0"/>
                    </a:p>
                    <a:p>
                      <a:endParaRPr lang="en-IN" dirty="0"/>
                    </a:p>
                  </a:txBody>
                  <a:tcPr/>
                </a:tc>
                <a:tc>
                  <a:txBody>
                    <a:bodyPr/>
                    <a:lstStyle/>
                    <a:p>
                      <a:r>
                        <a:rPr lang="en-US" dirty="0"/>
                        <a:t>Pulsar</a:t>
                      </a:r>
                      <a:endParaRPr lang="en-IN" dirty="0"/>
                    </a:p>
                  </a:txBody>
                  <a:tcPr/>
                </a:tc>
                <a:tc>
                  <a:txBody>
                    <a:bodyPr/>
                    <a:lstStyle/>
                    <a:p>
                      <a:r>
                        <a:rPr lang="en-US" dirty="0"/>
                        <a:t>True</a:t>
                      </a:r>
                      <a:endParaRPr lang="en-IN" dirty="0"/>
                    </a:p>
                  </a:txBody>
                  <a:tcPr/>
                </a:tc>
                <a:extLst>
                  <a:ext uri="{0D108BD9-81ED-4DB2-BD59-A6C34878D82A}">
                    <a16:rowId xmlns:a16="http://schemas.microsoft.com/office/drawing/2014/main" val="3253047149"/>
                  </a:ext>
                </a:extLst>
              </a:tr>
              <a:tr h="539433">
                <a:tc>
                  <a:txBody>
                    <a:bodyPr/>
                    <a:lstStyle/>
                    <a:p>
                      <a:r>
                        <a:rPr lang="en-US" sz="1800" kern="1200" dirty="0">
                          <a:solidFill>
                            <a:schemeClr val="dk1"/>
                          </a:solidFill>
                          <a:effectLst/>
                          <a:latin typeface="+mn-lt"/>
                          <a:ea typeface="+mn-ea"/>
                          <a:cs typeface="+mn-cs"/>
                        </a:rPr>
                        <a:t>3</a:t>
                      </a:r>
                      <a:endParaRPr lang="en-IN" dirty="0"/>
                    </a:p>
                  </a:txBody>
                  <a:tcPr/>
                </a:tc>
                <a:tc>
                  <a:txBody>
                    <a:bodyPr/>
                    <a:lstStyle/>
                    <a:p>
                      <a:r>
                        <a:rPr lang="en-US" dirty="0"/>
                        <a:t>Predict if Pulsar star or not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Enter all the star details</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Pulsar or Not pulsar According to the input</a:t>
                      </a:r>
                      <a:endParaRPr lang="en-IN" dirty="0"/>
                    </a:p>
                    <a:p>
                      <a:endParaRPr lang="en-IN" dirty="0"/>
                    </a:p>
                  </a:txBody>
                  <a:tcPr/>
                </a:tc>
                <a:tc>
                  <a:txBody>
                    <a:bodyPr/>
                    <a:lstStyle/>
                    <a:p>
                      <a:r>
                        <a:rPr lang="en-US" dirty="0"/>
                        <a:t>Not Pulsar</a:t>
                      </a:r>
                      <a:endParaRPr lang="en-IN" dirty="0"/>
                    </a:p>
                  </a:txBody>
                  <a:tcPr/>
                </a:tc>
                <a:tc>
                  <a:txBody>
                    <a:bodyPr/>
                    <a:lstStyle/>
                    <a:p>
                      <a:r>
                        <a:rPr lang="en-US" dirty="0"/>
                        <a:t>True</a:t>
                      </a:r>
                      <a:endParaRPr lang="en-IN" dirty="0"/>
                    </a:p>
                  </a:txBody>
                  <a:tcPr/>
                </a:tc>
                <a:extLst>
                  <a:ext uri="{0D108BD9-81ED-4DB2-BD59-A6C34878D82A}">
                    <a16:rowId xmlns:a16="http://schemas.microsoft.com/office/drawing/2014/main" val="3935793609"/>
                  </a:ext>
                </a:extLst>
              </a:tr>
              <a:tr h="539433">
                <a:tc>
                  <a:txBody>
                    <a:bodyPr/>
                    <a:lstStyle/>
                    <a:p>
                      <a:endParaRPr lang="en-IN" dirty="0"/>
                    </a:p>
                  </a:txBody>
                  <a:tcPr/>
                </a:tc>
                <a:tc>
                  <a:txBody>
                    <a:bodyPr/>
                    <a:lstStyle/>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extLst>
                  <a:ext uri="{0D108BD9-81ED-4DB2-BD59-A6C34878D82A}">
                    <a16:rowId xmlns:a16="http://schemas.microsoft.com/office/drawing/2014/main" val="4017648473"/>
                  </a:ext>
                </a:extLst>
              </a:tr>
            </a:tbl>
          </a:graphicData>
        </a:graphic>
      </p:graphicFrame>
      <p:sp>
        <p:nvSpPr>
          <p:cNvPr id="4" name="Footer Placeholder 3">
            <a:extLst>
              <a:ext uri="{FF2B5EF4-FFF2-40B4-BE49-F238E27FC236}">
                <a16:creationId xmlns:a16="http://schemas.microsoft.com/office/drawing/2014/main" id="{468AF2B5-26CA-AA1E-C23E-471172AA7EA3}"/>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251AB804-07E8-AABF-A52E-6240A3BC7491}"/>
              </a:ext>
            </a:extLst>
          </p:cNvPr>
          <p:cNvSpPr>
            <a:spLocks noGrp="1"/>
          </p:cNvSpPr>
          <p:nvPr>
            <p:ph type="sldNum" sz="quarter" idx="12"/>
          </p:nvPr>
        </p:nvSpPr>
        <p:spPr/>
        <p:txBody>
          <a:bodyPr/>
          <a:lstStyle/>
          <a:p>
            <a:fld id="{E31375A4-56A4-47D6-9801-1991572033F7}" type="slidenum">
              <a:rPr lang="en-US" smtClean="0"/>
              <a:pPr/>
              <a:t>25</a:t>
            </a:fld>
            <a:endParaRPr lang="en-US" dirty="0"/>
          </a:p>
        </p:txBody>
      </p:sp>
    </p:spTree>
    <p:extLst>
      <p:ext uri="{BB962C8B-B14F-4D97-AF65-F5344CB8AC3E}">
        <p14:creationId xmlns:p14="http://schemas.microsoft.com/office/powerpoint/2010/main" val="13311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conclusion</a:t>
            </a:r>
          </a:p>
        </p:txBody>
      </p:sp>
      <p:sp>
        <p:nvSpPr>
          <p:cNvPr id="3" name="Content Placeholder 2"/>
          <p:cNvSpPr>
            <a:spLocks noGrp="1"/>
          </p:cNvSpPr>
          <p:nvPr>
            <p:ph idx="1"/>
          </p:nvPr>
        </p:nvSpPr>
        <p:spPr>
          <a:xfrm>
            <a:off x="1981200" y="1347538"/>
            <a:ext cx="9372600" cy="4899258"/>
          </a:xfrm>
        </p:spPr>
        <p:txBody>
          <a:bodyPr>
            <a:normAutofit/>
          </a:bodyPr>
          <a:lstStyle/>
          <a:p>
            <a:pPr>
              <a:lnSpc>
                <a:spcPct val="120000"/>
              </a:lnSpc>
            </a:pPr>
            <a:r>
              <a:rPr lang="en-US" dirty="0"/>
              <a:t>In this project, we have executed 3 Machine learning models: Decision Tree Classifier, Random Forest Classifier, and Support Vector Machine to discover the pulsar star competitors. They utilize a measurable technique to produce a reasonable dataset to test the 4 models. Among these models, Random Forest Classifier plays out the best on the all-out precision while different models are just marginally more terrible than it. Our models will be helpful, and particularly Random Forest model, for future pulsar star distinguishing proof in the region of cosmology. On the off chance that pulsar stars can be discovered dependent on our forecasts, our models end up being helpful in an application</a:t>
            </a:r>
          </a:p>
        </p:txBody>
      </p:sp>
      <p:sp>
        <p:nvSpPr>
          <p:cNvPr id="4" name="Footer Placeholder 3">
            <a:extLst>
              <a:ext uri="{FF2B5EF4-FFF2-40B4-BE49-F238E27FC236}">
                <a16:creationId xmlns:a16="http://schemas.microsoft.com/office/drawing/2014/main" id="{468AF2B5-26CA-AA1E-C23E-471172AA7EA3}"/>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251AB804-07E8-AABF-A52E-6240A3BC7491}"/>
              </a:ext>
            </a:extLst>
          </p:cNvPr>
          <p:cNvSpPr>
            <a:spLocks noGrp="1"/>
          </p:cNvSpPr>
          <p:nvPr>
            <p:ph type="sldNum" sz="quarter" idx="12"/>
          </p:nvPr>
        </p:nvSpPr>
        <p:spPr/>
        <p:txBody>
          <a:bodyPr/>
          <a:lstStyle/>
          <a:p>
            <a:fld id="{E31375A4-56A4-47D6-9801-1991572033F7}" type="slidenum">
              <a:rPr lang="en-US" smtClean="0"/>
              <a:pPr/>
              <a:t>26</a:t>
            </a:fld>
            <a:endParaRPr lang="en-US" dirty="0"/>
          </a:p>
        </p:txBody>
      </p:sp>
    </p:spTree>
    <p:extLst>
      <p:ext uri="{BB962C8B-B14F-4D97-AF65-F5344CB8AC3E}">
        <p14:creationId xmlns:p14="http://schemas.microsoft.com/office/powerpoint/2010/main" val="10143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Further enhancement</a:t>
            </a:r>
          </a:p>
        </p:txBody>
      </p:sp>
      <p:sp>
        <p:nvSpPr>
          <p:cNvPr id="3" name="Content Placeholder 2"/>
          <p:cNvSpPr>
            <a:spLocks noGrp="1"/>
          </p:cNvSpPr>
          <p:nvPr>
            <p:ph idx="1"/>
          </p:nvPr>
        </p:nvSpPr>
        <p:spPr>
          <a:xfrm>
            <a:off x="1981200" y="1347538"/>
            <a:ext cx="9372600" cy="4899258"/>
          </a:xfrm>
        </p:spPr>
        <p:txBody>
          <a:bodyPr>
            <a:normAutofit/>
          </a:bodyPr>
          <a:lstStyle/>
          <a:p>
            <a:pPr>
              <a:lnSpc>
                <a:spcPct val="120000"/>
              </a:lnSpc>
            </a:pPr>
            <a:r>
              <a:rPr lang="en-US" dirty="0"/>
              <a:t>In the future, by applying different methods and techniques it can improve the accuracy score and the results can become more accurate. Test our models in more pulsar star competitor datasets other than HTRU2 to know the results accurately. Generate a superior dataset, incorporate more highlights that are in the first HTRU2 datasets, and key portrayals of Pulsars and is bigger and adjusted. Utilize better adjusting techniques to create better disseminated counterfeit information. In the event that pulsar stars can be discovered dependent on our forecasts, our AI models end up being valuable in the application.</a:t>
            </a:r>
          </a:p>
        </p:txBody>
      </p:sp>
      <p:sp>
        <p:nvSpPr>
          <p:cNvPr id="4" name="Footer Placeholder 3">
            <a:extLst>
              <a:ext uri="{FF2B5EF4-FFF2-40B4-BE49-F238E27FC236}">
                <a16:creationId xmlns:a16="http://schemas.microsoft.com/office/drawing/2014/main" id="{468AF2B5-26CA-AA1E-C23E-471172AA7EA3}"/>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251AB804-07E8-AABF-A52E-6240A3BC7491}"/>
              </a:ext>
            </a:extLst>
          </p:cNvPr>
          <p:cNvSpPr>
            <a:spLocks noGrp="1"/>
          </p:cNvSpPr>
          <p:nvPr>
            <p:ph type="sldNum" sz="quarter" idx="12"/>
          </p:nvPr>
        </p:nvSpPr>
        <p:spPr/>
        <p:txBody>
          <a:bodyPr/>
          <a:lstStyle/>
          <a:p>
            <a:fld id="{E31375A4-56A4-47D6-9801-1991572033F7}" type="slidenum">
              <a:rPr lang="en-US" smtClean="0"/>
              <a:pPr/>
              <a:t>27</a:t>
            </a:fld>
            <a:endParaRPr lang="en-US" dirty="0"/>
          </a:p>
        </p:txBody>
      </p:sp>
    </p:spTree>
    <p:extLst>
      <p:ext uri="{BB962C8B-B14F-4D97-AF65-F5344CB8AC3E}">
        <p14:creationId xmlns:p14="http://schemas.microsoft.com/office/powerpoint/2010/main" val="209266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references</a:t>
            </a:r>
          </a:p>
        </p:txBody>
      </p:sp>
      <p:sp>
        <p:nvSpPr>
          <p:cNvPr id="3" name="Content Placeholder 2"/>
          <p:cNvSpPr>
            <a:spLocks noGrp="1"/>
          </p:cNvSpPr>
          <p:nvPr>
            <p:ph idx="1"/>
          </p:nvPr>
        </p:nvSpPr>
        <p:spPr>
          <a:xfrm>
            <a:off x="1981200" y="1347538"/>
            <a:ext cx="9372600" cy="4899258"/>
          </a:xfrm>
        </p:spPr>
        <p:txBody>
          <a:bodyPr>
            <a:noAutofit/>
          </a:bodyPr>
          <a:lstStyle/>
          <a:p>
            <a:pPr marL="472440" marR="40005" indent="4445" algn="just">
              <a:lnSpc>
                <a:spcPct val="100000"/>
              </a:lnSpc>
              <a:spcAft>
                <a:spcPts val="20"/>
              </a:spcAft>
            </a:pPr>
            <a:r>
              <a:rPr lang="en-US" sz="1400" dirty="0">
                <a:solidFill>
                  <a:srgbClr val="000000"/>
                </a:solidFill>
                <a:effectLst/>
                <a:latin typeface="Times New Roman" panose="02020603050405020304" pitchFamily="18" charset="0"/>
                <a:ea typeface="Times New Roman" panose="02020603050405020304" pitchFamily="18" charset="0"/>
              </a:rPr>
              <a:t>[1] R. P. </a:t>
            </a:r>
            <a:r>
              <a:rPr lang="en-US" sz="1400" dirty="0" err="1">
                <a:solidFill>
                  <a:srgbClr val="000000"/>
                </a:solidFill>
                <a:effectLst/>
                <a:latin typeface="Times New Roman" panose="02020603050405020304" pitchFamily="18" charset="0"/>
                <a:ea typeface="Times New Roman" panose="02020603050405020304" pitchFamily="18" charset="0"/>
              </a:rPr>
              <a:t>Eatough</a:t>
            </a:r>
            <a:r>
              <a:rPr lang="en-US" sz="1400" dirty="0">
                <a:solidFill>
                  <a:srgbClr val="000000"/>
                </a:solidFill>
                <a:effectLst/>
                <a:latin typeface="Times New Roman" panose="02020603050405020304" pitchFamily="18" charset="0"/>
                <a:ea typeface="Times New Roman" panose="02020603050405020304" pitchFamily="18" charset="0"/>
              </a:rPr>
              <a:t>, N. </a:t>
            </a:r>
            <a:r>
              <a:rPr lang="en-US" sz="1400" dirty="0" err="1">
                <a:solidFill>
                  <a:srgbClr val="000000"/>
                </a:solidFill>
                <a:effectLst/>
                <a:latin typeface="Times New Roman" panose="02020603050405020304" pitchFamily="18" charset="0"/>
                <a:ea typeface="Times New Roman" panose="02020603050405020304" pitchFamily="18" charset="0"/>
              </a:rPr>
              <a:t>Molkenthin</a:t>
            </a:r>
            <a:r>
              <a:rPr lang="en-US" sz="1400" dirty="0">
                <a:solidFill>
                  <a:srgbClr val="000000"/>
                </a:solidFill>
                <a:effectLst/>
                <a:latin typeface="Times New Roman" panose="02020603050405020304" pitchFamily="18" charset="0"/>
                <a:ea typeface="Times New Roman" panose="02020603050405020304" pitchFamily="18" charset="0"/>
              </a:rPr>
              <a:t>, M. Kramer, A. </a:t>
            </a:r>
            <a:r>
              <a:rPr lang="en-US" sz="1400" dirty="0" err="1">
                <a:solidFill>
                  <a:srgbClr val="000000"/>
                </a:solidFill>
                <a:effectLst/>
                <a:latin typeface="Times New Roman" panose="02020603050405020304" pitchFamily="18" charset="0"/>
                <a:ea typeface="Times New Roman" panose="02020603050405020304" pitchFamily="18" charset="0"/>
              </a:rPr>
              <a:t>Noutsos</a:t>
            </a:r>
            <a:r>
              <a:rPr lang="en-US" sz="1400" dirty="0">
                <a:solidFill>
                  <a:srgbClr val="000000"/>
                </a:solidFill>
                <a:effectLst/>
                <a:latin typeface="Times New Roman" panose="02020603050405020304" pitchFamily="18" charset="0"/>
                <a:ea typeface="Times New Roman" panose="02020603050405020304" pitchFamily="18" charset="0"/>
              </a:rPr>
              <a:t>, M. J. Keith, B. W. </a:t>
            </a:r>
            <a:r>
              <a:rPr lang="en-US" sz="1400" dirty="0" err="1">
                <a:solidFill>
                  <a:srgbClr val="000000"/>
                </a:solidFill>
                <a:effectLst/>
                <a:latin typeface="Times New Roman" panose="02020603050405020304" pitchFamily="18" charset="0"/>
                <a:ea typeface="Times New Roman" panose="02020603050405020304" pitchFamily="18" charset="0"/>
              </a:rPr>
              <a:t>Stappers</a:t>
            </a:r>
            <a:r>
              <a:rPr lang="en-US" sz="1400" dirty="0">
                <a:solidFill>
                  <a:srgbClr val="000000"/>
                </a:solidFill>
                <a:effectLst/>
                <a:latin typeface="Times New Roman" panose="02020603050405020304" pitchFamily="18" charset="0"/>
                <a:ea typeface="Times New Roman" panose="02020603050405020304" pitchFamily="18" charset="0"/>
              </a:rPr>
              <a:t>, and A. G. </a:t>
            </a:r>
            <a:r>
              <a:rPr lang="en-US" sz="1400" dirty="0" err="1">
                <a:solidFill>
                  <a:srgbClr val="000000"/>
                </a:solidFill>
                <a:effectLst/>
                <a:latin typeface="Times New Roman" panose="02020603050405020304" pitchFamily="18" charset="0"/>
                <a:ea typeface="Times New Roman" panose="02020603050405020304" pitchFamily="18" charset="0"/>
              </a:rPr>
              <a:t>Lyne</a:t>
            </a:r>
            <a:r>
              <a:rPr lang="en-US" sz="1400" dirty="0">
                <a:solidFill>
                  <a:srgbClr val="000000"/>
                </a:solidFill>
                <a:effectLst/>
                <a:latin typeface="Times New Roman" panose="02020603050405020304" pitchFamily="18" charset="0"/>
                <a:ea typeface="Times New Roman" panose="02020603050405020304" pitchFamily="18" charset="0"/>
              </a:rPr>
              <a:t>, “Selection of radio pulsar candidates using artificial neural networks,” Monthly Notices of the Royal Astronomical Society, vol. 407, pp. 2443–2450, 07 2010. </a:t>
            </a:r>
            <a:endParaRPr lang="en-IN" sz="1400" dirty="0">
              <a:solidFill>
                <a:srgbClr val="000000"/>
              </a:solidFill>
              <a:effectLst/>
              <a:latin typeface="Times New Roman" panose="02020603050405020304" pitchFamily="18" charset="0"/>
              <a:ea typeface="Times New Roman" panose="02020603050405020304" pitchFamily="18" charset="0"/>
            </a:endParaRPr>
          </a:p>
          <a:p>
            <a:pPr marL="472440" marR="40005" indent="4445" algn="just">
              <a:lnSpc>
                <a:spcPct val="100000"/>
              </a:lnSpc>
              <a:spcAft>
                <a:spcPts val="20"/>
              </a:spcAft>
            </a:pPr>
            <a:r>
              <a:rPr lang="en-US" sz="1400" dirty="0">
                <a:solidFill>
                  <a:srgbClr val="000000"/>
                </a:solidFill>
                <a:effectLst/>
                <a:latin typeface="Times New Roman" panose="02020603050405020304" pitchFamily="18" charset="0"/>
                <a:ea typeface="Times New Roman" panose="02020603050405020304" pitchFamily="18" charset="0"/>
              </a:rPr>
              <a:t>[2] </a:t>
            </a:r>
            <a:r>
              <a:rPr lang="en-US" sz="1400" dirty="0" err="1">
                <a:solidFill>
                  <a:srgbClr val="000000"/>
                </a:solidFill>
                <a:effectLst/>
                <a:latin typeface="Times New Roman" panose="02020603050405020304" pitchFamily="18" charset="0"/>
                <a:ea typeface="Times New Roman" panose="02020603050405020304" pitchFamily="18" charset="0"/>
              </a:rPr>
              <a:t>S.Bates</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M.Bailes</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B.Barsdell</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N.Bhat</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M.Burgay</a:t>
            </a:r>
            <a:r>
              <a:rPr lang="en-US" sz="1400" dirty="0">
                <a:solidFill>
                  <a:srgbClr val="000000"/>
                </a:solidFill>
                <a:effectLst/>
                <a:latin typeface="Times New Roman" panose="02020603050405020304" pitchFamily="18" charset="0"/>
                <a:ea typeface="Times New Roman" panose="02020603050405020304" pitchFamily="18" charset="0"/>
              </a:rPr>
              <a:t>, S. Burke-</a:t>
            </a:r>
            <a:r>
              <a:rPr lang="en-US" sz="1400" dirty="0" err="1">
                <a:solidFill>
                  <a:srgbClr val="000000"/>
                </a:solidFill>
                <a:effectLst/>
                <a:latin typeface="Times New Roman" panose="02020603050405020304" pitchFamily="18" charset="0"/>
                <a:ea typeface="Times New Roman" panose="02020603050405020304" pitchFamily="18" charset="0"/>
              </a:rPr>
              <a:t>Spolaor</a:t>
            </a:r>
            <a:r>
              <a:rPr lang="en-US" sz="1400" dirty="0">
                <a:solidFill>
                  <a:srgbClr val="000000"/>
                </a:solidFill>
                <a:effectLst/>
                <a:latin typeface="Times New Roman" panose="02020603050405020304" pitchFamily="18" charset="0"/>
                <a:ea typeface="Times New Roman" panose="02020603050405020304" pitchFamily="18" charset="0"/>
              </a:rPr>
              <a:t>, D. Champion, P. </a:t>
            </a:r>
            <a:r>
              <a:rPr lang="en-US" sz="1400" dirty="0" err="1">
                <a:solidFill>
                  <a:srgbClr val="000000"/>
                </a:solidFill>
                <a:effectLst/>
                <a:latin typeface="Times New Roman" panose="02020603050405020304" pitchFamily="18" charset="0"/>
                <a:ea typeface="Times New Roman" panose="02020603050405020304" pitchFamily="18" charset="0"/>
              </a:rPr>
              <a:t>Coster</a:t>
            </a:r>
            <a:r>
              <a:rPr lang="en-US" sz="1400" dirty="0">
                <a:solidFill>
                  <a:srgbClr val="000000"/>
                </a:solidFill>
                <a:effectLst/>
                <a:latin typeface="Times New Roman" panose="02020603050405020304" pitchFamily="18" charset="0"/>
                <a:ea typeface="Times New Roman" panose="02020603050405020304" pitchFamily="18" charset="0"/>
              </a:rPr>
              <a:t>, N. D Amico, A. Jameson, et al., "the high time resolution universe pulsar survey A </a:t>
            </a:r>
            <a:r>
              <a:rPr lang="en-US" sz="1400" dirty="0" err="1">
                <a:solidFill>
                  <a:srgbClr val="000000"/>
                </a:solidFill>
                <a:effectLst/>
                <a:latin typeface="Times New Roman" panose="02020603050405020304" pitchFamily="18" charset="0"/>
                <a:ea typeface="Times New Roman" panose="02020603050405020304" pitchFamily="18" charset="0"/>
              </a:rPr>
              <a:t>Tvi</a:t>
            </a:r>
            <a:r>
              <a:rPr lang="en-US" sz="1400" dirty="0">
                <a:solidFill>
                  <a:srgbClr val="000000"/>
                </a:solidFill>
                <a:effectLst/>
                <a:latin typeface="Times New Roman" panose="02020603050405020304" pitchFamily="18" charset="0"/>
                <a:ea typeface="Times New Roman" panose="02020603050405020304" pitchFamily="18" charset="0"/>
              </a:rPr>
              <a:t>. an artificial neural network and timing of 75 pulsars ", Monthly Notices of the Royal Astronomical Society, vol. 427, no. 2, pp. 1052-1065, 2012. </a:t>
            </a:r>
            <a:endParaRPr lang="en-IN" sz="1400" dirty="0">
              <a:solidFill>
                <a:srgbClr val="000000"/>
              </a:solidFill>
              <a:effectLst/>
              <a:latin typeface="Times New Roman" panose="02020603050405020304" pitchFamily="18" charset="0"/>
              <a:ea typeface="Times New Roman" panose="02020603050405020304" pitchFamily="18" charset="0"/>
            </a:endParaRPr>
          </a:p>
          <a:p>
            <a:pPr marL="472440" marR="40005" indent="4445" algn="just">
              <a:lnSpc>
                <a:spcPct val="100000"/>
              </a:lnSpc>
              <a:spcAft>
                <a:spcPts val="20"/>
              </a:spcAft>
            </a:pPr>
            <a:r>
              <a:rPr lang="en-US" sz="1400" dirty="0">
                <a:solidFill>
                  <a:srgbClr val="000000"/>
                </a:solidFill>
                <a:effectLst/>
                <a:latin typeface="Times New Roman" panose="02020603050405020304" pitchFamily="18" charset="0"/>
                <a:ea typeface="Times New Roman" panose="02020603050405020304" pitchFamily="18" charset="0"/>
              </a:rPr>
              <a:t>[3] R. J. Lyon, Why are pulsars hard to find? Ph.D. thesis, The University of Manchester (United Kingdom), 2016. </a:t>
            </a:r>
            <a:endParaRPr lang="en-IN" sz="1400" dirty="0">
              <a:solidFill>
                <a:srgbClr val="000000"/>
              </a:solidFill>
              <a:effectLst/>
              <a:latin typeface="Times New Roman" panose="02020603050405020304" pitchFamily="18" charset="0"/>
              <a:ea typeface="Times New Roman" panose="02020603050405020304" pitchFamily="18" charset="0"/>
            </a:endParaRPr>
          </a:p>
          <a:p>
            <a:pPr marL="472440" marR="40005" indent="4445" algn="just">
              <a:lnSpc>
                <a:spcPct val="100000"/>
              </a:lnSpc>
              <a:spcAft>
                <a:spcPts val="20"/>
              </a:spcAft>
            </a:pPr>
            <a:r>
              <a:rPr lang="en-US" sz="1400" dirty="0">
                <a:solidFill>
                  <a:srgbClr val="000000"/>
                </a:solidFill>
                <a:effectLst/>
                <a:latin typeface="Times New Roman" panose="02020603050405020304" pitchFamily="18" charset="0"/>
                <a:ea typeface="Times New Roman" panose="02020603050405020304" pitchFamily="18" charset="0"/>
              </a:rPr>
              <a:t>[4] </a:t>
            </a:r>
            <a:r>
              <a:rPr lang="en-US" sz="1400" dirty="0" err="1">
                <a:solidFill>
                  <a:srgbClr val="000000"/>
                </a:solidFill>
                <a:effectLst/>
                <a:latin typeface="Times New Roman" panose="02020603050405020304" pitchFamily="18" charset="0"/>
                <a:ea typeface="Times New Roman" panose="02020603050405020304" pitchFamily="18" charset="0"/>
              </a:rPr>
              <a:t>Schoelkopf</a:t>
            </a:r>
            <a:r>
              <a:rPr lang="en-US" sz="1400" dirty="0">
                <a:solidFill>
                  <a:srgbClr val="000000"/>
                </a:solidFill>
                <a:effectLst/>
                <a:latin typeface="Times New Roman" panose="02020603050405020304" pitchFamily="18" charset="0"/>
                <a:ea typeface="Times New Roman" panose="02020603050405020304" pitchFamily="18" charset="0"/>
              </a:rPr>
              <a:t> B, Burges C J C, </a:t>
            </a:r>
            <a:r>
              <a:rPr lang="en-US" sz="1400" dirty="0" err="1">
                <a:solidFill>
                  <a:srgbClr val="000000"/>
                </a:solidFill>
                <a:effectLst/>
                <a:latin typeface="Times New Roman" panose="02020603050405020304" pitchFamily="18" charset="0"/>
                <a:ea typeface="Times New Roman" panose="02020603050405020304" pitchFamily="18" charset="0"/>
              </a:rPr>
              <a:t>Smola</a:t>
            </a:r>
            <a:r>
              <a:rPr lang="en-US" sz="1400" dirty="0">
                <a:solidFill>
                  <a:srgbClr val="000000"/>
                </a:solidFill>
                <a:effectLst/>
                <a:latin typeface="Times New Roman" panose="02020603050405020304" pitchFamily="18" charset="0"/>
                <a:ea typeface="Times New Roman" panose="02020603050405020304" pitchFamily="18" charset="0"/>
              </a:rPr>
              <a:t> A J, Advances in Kernel Methods - Support Vector Learning. Cambridge: MIT Press, 1999. </a:t>
            </a:r>
            <a:endParaRPr lang="en-IN" sz="1400" dirty="0">
              <a:solidFill>
                <a:srgbClr val="000000"/>
              </a:solidFill>
              <a:effectLst/>
              <a:latin typeface="Times New Roman" panose="02020603050405020304" pitchFamily="18" charset="0"/>
              <a:ea typeface="Times New Roman" panose="02020603050405020304" pitchFamily="18" charset="0"/>
            </a:endParaRPr>
          </a:p>
          <a:p>
            <a:pPr marL="472440" marR="40005" indent="4445" algn="just">
              <a:lnSpc>
                <a:spcPct val="100000"/>
              </a:lnSpc>
              <a:spcAft>
                <a:spcPts val="20"/>
              </a:spcAft>
            </a:pPr>
            <a:r>
              <a:rPr lang="en-US" sz="1400" dirty="0">
                <a:solidFill>
                  <a:srgbClr val="000000"/>
                </a:solidFill>
                <a:effectLst/>
                <a:latin typeface="Times New Roman" panose="02020603050405020304" pitchFamily="18" charset="0"/>
                <a:ea typeface="Times New Roman" panose="02020603050405020304" pitchFamily="18" charset="0"/>
              </a:rPr>
              <a:t>[5] Machine Learning Approach to Detect Pulsar Star: TensorFlow and Random Forest Model with Python</a:t>
            </a:r>
            <a:endParaRPr lang="en-IN" sz="1400" dirty="0">
              <a:solidFill>
                <a:srgbClr val="000000"/>
              </a:solidFill>
              <a:effectLst/>
              <a:latin typeface="Times New Roman" panose="02020603050405020304" pitchFamily="18" charset="0"/>
              <a:ea typeface="Times New Roman" panose="02020603050405020304" pitchFamily="18" charset="0"/>
            </a:endParaRPr>
          </a:p>
          <a:p>
            <a:pPr marL="472440" marR="40005" indent="4445" algn="just">
              <a:lnSpc>
                <a:spcPct val="100000"/>
              </a:lnSpc>
              <a:spcAft>
                <a:spcPts val="20"/>
              </a:spcAft>
            </a:pPr>
            <a:r>
              <a:rPr lang="en-US" sz="1400" dirty="0">
                <a:solidFill>
                  <a:srgbClr val="000000"/>
                </a:solidFill>
                <a:effectLst/>
                <a:latin typeface="Times New Roman" panose="02020603050405020304" pitchFamily="18" charset="0"/>
                <a:ea typeface="Times New Roman" panose="02020603050405020304" pitchFamily="18" charset="0"/>
              </a:rPr>
              <a:t> [6] R. J. Lyon, B. </a:t>
            </a:r>
            <a:r>
              <a:rPr lang="en-US" sz="1400" dirty="0" err="1">
                <a:solidFill>
                  <a:srgbClr val="000000"/>
                </a:solidFill>
                <a:effectLst/>
                <a:latin typeface="Times New Roman" panose="02020603050405020304" pitchFamily="18" charset="0"/>
                <a:ea typeface="Times New Roman" panose="02020603050405020304" pitchFamily="18" charset="0"/>
              </a:rPr>
              <a:t>Stappers</a:t>
            </a:r>
            <a:r>
              <a:rPr lang="en-US" sz="1400" dirty="0">
                <a:solidFill>
                  <a:srgbClr val="000000"/>
                </a:solidFill>
                <a:effectLst/>
                <a:latin typeface="Times New Roman" panose="02020603050405020304" pitchFamily="18" charset="0"/>
                <a:ea typeface="Times New Roman" panose="02020603050405020304" pitchFamily="18" charset="0"/>
              </a:rPr>
              <a:t>, S. Cooper, J. Brooke, and J. Knowles, “Fifty years of pulsar candidate selection: from simple filters to a new principled real-time classification approach,” Monthly Notices of the Royal Astronomical Society, vol. 459, no. 1, pp. 1104–1123, 2016. [7] D. R. Lorimer, M. Kramer, et al., Handbook of pulsar astronomy, vol. 4. Cambridge university press, 2005. </a:t>
            </a:r>
            <a:endParaRPr lang="en-IN" sz="1400" dirty="0">
              <a:solidFill>
                <a:srgbClr val="000000"/>
              </a:solidFill>
              <a:effectLst/>
              <a:latin typeface="Times New Roman" panose="02020603050405020304" pitchFamily="18" charset="0"/>
              <a:ea typeface="Times New Roman" panose="02020603050405020304" pitchFamily="18" charset="0"/>
            </a:endParaRPr>
          </a:p>
          <a:p>
            <a:pPr marL="472440" marR="40005" indent="4445" algn="just">
              <a:lnSpc>
                <a:spcPct val="100000"/>
              </a:lnSpc>
              <a:spcAft>
                <a:spcPts val="20"/>
              </a:spcAft>
            </a:pPr>
            <a:r>
              <a:rPr lang="en-US" sz="1400" dirty="0">
                <a:solidFill>
                  <a:srgbClr val="000000"/>
                </a:solidFill>
                <a:effectLst/>
                <a:latin typeface="Times New Roman" panose="02020603050405020304" pitchFamily="18" charset="0"/>
                <a:ea typeface="Times New Roman" panose="02020603050405020304" pitchFamily="18" charset="0"/>
              </a:rPr>
              <a:t>[8] </a:t>
            </a:r>
            <a:r>
              <a:rPr lang="en-US" sz="1400" dirty="0" err="1">
                <a:solidFill>
                  <a:srgbClr val="000000"/>
                </a:solidFill>
                <a:effectLst/>
                <a:latin typeface="Times New Roman" panose="02020603050405020304" pitchFamily="18" charset="0"/>
                <a:ea typeface="Times New Roman" panose="02020603050405020304" pitchFamily="18" charset="0"/>
              </a:rPr>
              <a:t>R.N.Manchester</a:t>
            </a:r>
            <a:r>
              <a:rPr lang="en-US" sz="1400" dirty="0">
                <a:solidFill>
                  <a:srgbClr val="000000"/>
                </a:solidFill>
                <a:effectLst/>
                <a:latin typeface="Times New Roman" panose="02020603050405020304" pitchFamily="18" charset="0"/>
                <a:ea typeface="Times New Roman" panose="02020603050405020304" pitchFamily="18" charset="0"/>
              </a:rPr>
              <a:t> and </a:t>
            </a:r>
            <a:r>
              <a:rPr lang="en-US" sz="1400" dirty="0" err="1">
                <a:solidFill>
                  <a:srgbClr val="000000"/>
                </a:solidFill>
                <a:effectLst/>
                <a:latin typeface="Times New Roman" panose="02020603050405020304" pitchFamily="18" charset="0"/>
                <a:ea typeface="Times New Roman" panose="02020603050405020304" pitchFamily="18" charset="0"/>
              </a:rPr>
              <a:t>J.Taylor</a:t>
            </a:r>
            <a:r>
              <a:rPr lang="en-US" sz="1400" dirty="0">
                <a:solidFill>
                  <a:srgbClr val="000000"/>
                </a:solidFill>
                <a:effectLst/>
                <a:latin typeface="Times New Roman" panose="02020603050405020304" pitchFamily="18" charset="0"/>
                <a:ea typeface="Times New Roman" panose="02020603050405020304" pitchFamily="18" charset="0"/>
              </a:rPr>
              <a:t>, “pulsars”, Freeman, </a:t>
            </a:r>
            <a:r>
              <a:rPr lang="en-US" sz="1400" dirty="0" err="1">
                <a:solidFill>
                  <a:srgbClr val="000000"/>
                </a:solidFill>
                <a:effectLst/>
                <a:latin typeface="Times New Roman" panose="02020603050405020304" pitchFamily="18" charset="0"/>
                <a:ea typeface="Times New Roman" panose="02020603050405020304" pitchFamily="18" charset="0"/>
              </a:rPr>
              <a:t>SranFcisco</a:t>
            </a:r>
            <a:r>
              <a:rPr lang="en-US" sz="1400" dirty="0">
                <a:solidFill>
                  <a:srgbClr val="000000"/>
                </a:solidFill>
                <a:effectLst/>
                <a:latin typeface="Times New Roman" panose="02020603050405020304" pitchFamily="18" charset="0"/>
                <a:ea typeface="Times New Roman" panose="02020603050405020304" pitchFamily="18" charset="0"/>
              </a:rPr>
              <a:t>, 1977. </a:t>
            </a:r>
            <a:endParaRPr lang="en-IN" sz="1400" dirty="0">
              <a:solidFill>
                <a:srgbClr val="000000"/>
              </a:solidFill>
              <a:effectLst/>
              <a:latin typeface="Times New Roman" panose="02020603050405020304" pitchFamily="18" charset="0"/>
              <a:ea typeface="Times New Roman" panose="02020603050405020304" pitchFamily="18" charset="0"/>
            </a:endParaRPr>
          </a:p>
        </p:txBody>
      </p:sp>
      <p:sp>
        <p:nvSpPr>
          <p:cNvPr id="4" name="Footer Placeholder 3">
            <a:extLst>
              <a:ext uri="{FF2B5EF4-FFF2-40B4-BE49-F238E27FC236}">
                <a16:creationId xmlns:a16="http://schemas.microsoft.com/office/drawing/2014/main" id="{468AF2B5-26CA-AA1E-C23E-471172AA7EA3}"/>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251AB804-07E8-AABF-A52E-6240A3BC7491}"/>
              </a:ext>
            </a:extLst>
          </p:cNvPr>
          <p:cNvSpPr>
            <a:spLocks noGrp="1"/>
          </p:cNvSpPr>
          <p:nvPr>
            <p:ph type="sldNum" sz="quarter" idx="12"/>
          </p:nvPr>
        </p:nvSpPr>
        <p:spPr/>
        <p:txBody>
          <a:bodyPr/>
          <a:lstStyle/>
          <a:p>
            <a:fld id="{E31375A4-56A4-47D6-9801-1991572033F7}" type="slidenum">
              <a:rPr lang="en-US" smtClean="0"/>
              <a:pPr/>
              <a:t>28</a:t>
            </a:fld>
            <a:endParaRPr lang="en-US" dirty="0"/>
          </a:p>
        </p:txBody>
      </p:sp>
    </p:spTree>
    <p:extLst>
      <p:ext uri="{BB962C8B-B14F-4D97-AF65-F5344CB8AC3E}">
        <p14:creationId xmlns:p14="http://schemas.microsoft.com/office/powerpoint/2010/main" val="165675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18E14F-A76C-DE6F-7325-7088990AF726}"/>
              </a:ext>
            </a:extLst>
          </p:cNvPr>
          <p:cNvSpPr txBox="1"/>
          <p:nvPr/>
        </p:nvSpPr>
        <p:spPr>
          <a:xfrm>
            <a:off x="4078941" y="2967335"/>
            <a:ext cx="4034117" cy="923330"/>
          </a:xfrm>
          <a:prstGeom prst="rect">
            <a:avLst/>
          </a:prstGeom>
          <a:noFill/>
        </p:spPr>
        <p:txBody>
          <a:bodyPr wrap="square" rtlCol="0">
            <a:spAutoFit/>
          </a:bodyPr>
          <a:lstStyle/>
          <a:p>
            <a:r>
              <a:rPr lang="en-IN" sz="5400" b="1" dirty="0">
                <a:solidFill>
                  <a:schemeClr val="accent1">
                    <a:lumMod val="75000"/>
                  </a:schemeClr>
                </a:solidFill>
              </a:rPr>
              <a:t>THANK YOU</a:t>
            </a:r>
          </a:p>
        </p:txBody>
      </p:sp>
      <p:sp>
        <p:nvSpPr>
          <p:cNvPr id="3" name="Footer Placeholder 2">
            <a:extLst>
              <a:ext uri="{FF2B5EF4-FFF2-40B4-BE49-F238E27FC236}">
                <a16:creationId xmlns:a16="http://schemas.microsoft.com/office/drawing/2014/main" id="{B2180DC7-EFD9-CD26-6C33-C42B9CF66470}"/>
              </a:ext>
            </a:extLst>
          </p:cNvPr>
          <p:cNvSpPr>
            <a:spLocks noGrp="1"/>
          </p:cNvSpPr>
          <p:nvPr>
            <p:ph type="ftr" sz="quarter" idx="11"/>
          </p:nvPr>
        </p:nvSpPr>
        <p:spPr/>
        <p:txBody>
          <a:bodyPr/>
          <a:lstStyle/>
          <a:p>
            <a:r>
              <a:rPr lang="en-US"/>
              <a:t>IT Department</a:t>
            </a:r>
            <a:endParaRPr lang="en-US" dirty="0"/>
          </a:p>
        </p:txBody>
      </p:sp>
      <p:sp>
        <p:nvSpPr>
          <p:cNvPr id="4" name="Slide Number Placeholder 3">
            <a:extLst>
              <a:ext uri="{FF2B5EF4-FFF2-40B4-BE49-F238E27FC236}">
                <a16:creationId xmlns:a16="http://schemas.microsoft.com/office/drawing/2014/main" id="{961F4C66-B78A-4306-DD0F-FCEA0AFF7AD7}"/>
              </a:ext>
            </a:extLst>
          </p:cNvPr>
          <p:cNvSpPr>
            <a:spLocks noGrp="1"/>
          </p:cNvSpPr>
          <p:nvPr>
            <p:ph type="sldNum" sz="quarter" idx="12"/>
          </p:nvPr>
        </p:nvSpPr>
        <p:spPr/>
        <p:txBody>
          <a:bodyPr/>
          <a:lstStyle/>
          <a:p>
            <a:fld id="{E31375A4-56A4-47D6-9801-1991572033F7}" type="slidenum">
              <a:rPr lang="en-US" smtClean="0"/>
              <a:t>29</a:t>
            </a:fld>
            <a:endParaRPr lang="en-US" dirty="0"/>
          </a:p>
        </p:txBody>
      </p:sp>
    </p:spTree>
    <p:extLst>
      <p:ext uri="{BB962C8B-B14F-4D97-AF65-F5344CB8AC3E}">
        <p14:creationId xmlns:p14="http://schemas.microsoft.com/office/powerpoint/2010/main" val="68877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ABSTRACT</a:t>
            </a:r>
          </a:p>
        </p:txBody>
      </p:sp>
      <p:sp>
        <p:nvSpPr>
          <p:cNvPr id="3" name="Content Placeholder 2"/>
          <p:cNvSpPr>
            <a:spLocks noGrp="1"/>
          </p:cNvSpPr>
          <p:nvPr>
            <p:ph idx="1"/>
          </p:nvPr>
        </p:nvSpPr>
        <p:spPr/>
        <p:txBody>
          <a:bodyPr/>
          <a:lstStyle/>
          <a:p>
            <a:pPr>
              <a:lnSpc>
                <a:spcPct val="100000"/>
              </a:lnSpc>
            </a:pPr>
            <a:r>
              <a:rPr lang="en-US" dirty="0"/>
              <a:t>A pulsar is an exceptionally polarized pivoting neutron star or white smaller person that emits a light emission radiation. This radiation can be watched just when the light emission is highlighting Earth and is answerable for the beat appearance of emanation. To predict these pulsar stars, we are implementing the model using some machine learning algorithms like decision tree, random forest, etc. Pulsars are one of the possibilities for the wellspring of ultra-high-vitality enormous beams</a:t>
            </a:r>
          </a:p>
        </p:txBody>
      </p:sp>
      <p:sp>
        <p:nvSpPr>
          <p:cNvPr id="4" name="Footer Placeholder 3">
            <a:extLst>
              <a:ext uri="{FF2B5EF4-FFF2-40B4-BE49-F238E27FC236}">
                <a16:creationId xmlns:a16="http://schemas.microsoft.com/office/drawing/2014/main" id="{BB52ACCC-FB19-CED8-6F9C-28E457A9DFFD}"/>
              </a:ext>
            </a:extLst>
          </p:cNvPr>
          <p:cNvSpPr>
            <a:spLocks noGrp="1"/>
          </p:cNvSpPr>
          <p:nvPr>
            <p:ph type="ftr" sz="quarter" idx="11"/>
          </p:nvPr>
        </p:nvSpPr>
        <p:spPr>
          <a:xfrm rot="5400000">
            <a:off x="6126139" y="4147667"/>
            <a:ext cx="280730" cy="5139936"/>
          </a:xfrm>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5A0ED988-270C-C047-8805-DB1D48BD7F7C}"/>
              </a:ext>
            </a:extLst>
          </p:cNvPr>
          <p:cNvSpPr>
            <a:spLocks noGrp="1"/>
          </p:cNvSpPr>
          <p:nvPr>
            <p:ph type="sldNum" sz="quarter" idx="12"/>
          </p:nvPr>
        </p:nvSpPr>
        <p:spPr/>
        <p:txBody>
          <a:bodyPr/>
          <a:lstStyle/>
          <a:p>
            <a:fld id="{E31375A4-56A4-47D6-9801-1991572033F7}" type="slidenum">
              <a:rPr lang="en-US" smtClean="0"/>
              <a:pPr/>
              <a:t>3</a:t>
            </a:fld>
            <a:endParaRPr lang="en-US" dirty="0"/>
          </a:p>
        </p:txBody>
      </p:sp>
    </p:spTree>
    <p:extLst>
      <p:ext uri="{BB962C8B-B14F-4D97-AF65-F5344CB8AC3E}">
        <p14:creationId xmlns:p14="http://schemas.microsoft.com/office/powerpoint/2010/main" val="192020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Literature survey</a:t>
            </a:r>
          </a:p>
        </p:txBody>
      </p:sp>
      <p:sp>
        <p:nvSpPr>
          <p:cNvPr id="3" name="Content Placeholder 2"/>
          <p:cNvSpPr>
            <a:spLocks noGrp="1"/>
          </p:cNvSpPr>
          <p:nvPr>
            <p:ph idx="1"/>
          </p:nvPr>
        </p:nvSpPr>
        <p:spPr>
          <a:xfrm>
            <a:off x="1981200" y="1347538"/>
            <a:ext cx="9372600" cy="4899258"/>
          </a:xfrm>
        </p:spPr>
        <p:txBody>
          <a:bodyPr>
            <a:normAutofit/>
          </a:bodyPr>
          <a:lstStyle/>
          <a:p>
            <a:pPr>
              <a:lnSpc>
                <a:spcPct val="120000"/>
              </a:lnSpc>
            </a:pPr>
            <a:r>
              <a:rPr lang="en-US" dirty="0"/>
              <a:t>Literature survey is the most important step in software development process. Before developing the tool, it is necessary to determine the time factor, economy and company strength.</a:t>
            </a:r>
          </a:p>
          <a:p>
            <a:pPr>
              <a:lnSpc>
                <a:spcPct val="120000"/>
              </a:lnSpc>
            </a:pPr>
            <a:r>
              <a:rPr lang="en-US" dirty="0"/>
              <a:t>Once these things are satisfied, then next step is to determine which operating system and language can be used for developing the tool.</a:t>
            </a:r>
          </a:p>
          <a:p>
            <a:pPr>
              <a:lnSpc>
                <a:spcPct val="120000"/>
              </a:lnSpc>
            </a:pPr>
            <a:r>
              <a:rPr lang="en-US" dirty="0"/>
              <a:t>Once the programmers start building the tool the programmers need lot of external support. This support can be obtained from senior programmers, from book or from websites. </a:t>
            </a:r>
          </a:p>
        </p:txBody>
      </p:sp>
      <p:sp>
        <p:nvSpPr>
          <p:cNvPr id="4" name="Footer Placeholder 3">
            <a:extLst>
              <a:ext uri="{FF2B5EF4-FFF2-40B4-BE49-F238E27FC236}">
                <a16:creationId xmlns:a16="http://schemas.microsoft.com/office/drawing/2014/main" id="{468AF2B5-26CA-AA1E-C23E-471172AA7EA3}"/>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251AB804-07E8-AABF-A52E-6240A3BC7491}"/>
              </a:ext>
            </a:extLst>
          </p:cNvPr>
          <p:cNvSpPr>
            <a:spLocks noGrp="1"/>
          </p:cNvSpPr>
          <p:nvPr>
            <p:ph type="sldNum" sz="quarter" idx="12"/>
          </p:nvPr>
        </p:nvSpPr>
        <p:spPr/>
        <p:txBody>
          <a:bodyPr/>
          <a:lstStyle/>
          <a:p>
            <a:fld id="{E31375A4-56A4-47D6-9801-1991572033F7}" type="slidenum">
              <a:rPr lang="en-US" smtClean="0"/>
              <a:pPr/>
              <a:t>4</a:t>
            </a:fld>
            <a:endParaRPr lang="en-US" dirty="0"/>
          </a:p>
        </p:txBody>
      </p:sp>
    </p:spTree>
    <p:extLst>
      <p:ext uri="{BB962C8B-B14F-4D97-AF65-F5344CB8AC3E}">
        <p14:creationId xmlns:p14="http://schemas.microsoft.com/office/powerpoint/2010/main" val="408734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Literature survey</a:t>
            </a:r>
          </a:p>
        </p:txBody>
      </p:sp>
      <p:sp>
        <p:nvSpPr>
          <p:cNvPr id="3" name="Content Placeholder 2"/>
          <p:cNvSpPr>
            <a:spLocks noGrp="1"/>
          </p:cNvSpPr>
          <p:nvPr>
            <p:ph idx="1"/>
          </p:nvPr>
        </p:nvSpPr>
        <p:spPr>
          <a:xfrm>
            <a:off x="1981200" y="1347538"/>
            <a:ext cx="9372600" cy="4899258"/>
          </a:xfrm>
        </p:spPr>
        <p:txBody>
          <a:bodyPr>
            <a:normAutofit/>
          </a:bodyPr>
          <a:lstStyle/>
          <a:p>
            <a:pPr>
              <a:lnSpc>
                <a:spcPct val="120000"/>
              </a:lnSpc>
            </a:pPr>
            <a:r>
              <a:rPr lang="en-US" dirty="0"/>
              <a:t>Before building the system the above considerations are taken into account for developing the proposed system. </a:t>
            </a:r>
          </a:p>
          <a:p>
            <a:pPr>
              <a:lnSpc>
                <a:spcPct val="120000"/>
              </a:lnSpc>
            </a:pPr>
            <a:r>
              <a:rPr lang="en-US" dirty="0"/>
              <a:t>A literature review is a body of text that aims to review the critical points of current knowledge including substantive findings as well as theoretical and methodological contributions to a particular topic.</a:t>
            </a:r>
          </a:p>
          <a:p>
            <a:pPr>
              <a:lnSpc>
                <a:spcPct val="120000"/>
              </a:lnSpc>
            </a:pPr>
            <a:r>
              <a:rPr lang="en-US" dirty="0"/>
              <a:t>Literature reviews are secondary sources, and as such, do not report any new or original experimental work. Also, a literature review can be interpreted as a review of an abstract accomplishment.</a:t>
            </a:r>
          </a:p>
        </p:txBody>
      </p:sp>
      <p:sp>
        <p:nvSpPr>
          <p:cNvPr id="4" name="Footer Placeholder 3">
            <a:extLst>
              <a:ext uri="{FF2B5EF4-FFF2-40B4-BE49-F238E27FC236}">
                <a16:creationId xmlns:a16="http://schemas.microsoft.com/office/drawing/2014/main" id="{1985F4FA-41E3-1AE9-CA8F-B3020EB8EBD8}"/>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91EEB9AE-4FFD-F3F5-4383-32743AA196A8}"/>
              </a:ext>
            </a:extLst>
          </p:cNvPr>
          <p:cNvSpPr>
            <a:spLocks noGrp="1"/>
          </p:cNvSpPr>
          <p:nvPr>
            <p:ph type="sldNum" sz="quarter" idx="12"/>
          </p:nvPr>
        </p:nvSpPr>
        <p:spPr/>
        <p:txBody>
          <a:bodyPr/>
          <a:lstStyle/>
          <a:p>
            <a:fld id="{E31375A4-56A4-47D6-9801-1991572033F7}" type="slidenum">
              <a:rPr lang="en-US" smtClean="0"/>
              <a:pPr/>
              <a:t>5</a:t>
            </a:fld>
            <a:endParaRPr lang="en-US" dirty="0"/>
          </a:p>
        </p:txBody>
      </p:sp>
    </p:spTree>
    <p:extLst>
      <p:ext uri="{BB962C8B-B14F-4D97-AF65-F5344CB8AC3E}">
        <p14:creationId xmlns:p14="http://schemas.microsoft.com/office/powerpoint/2010/main" val="366509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EXISTING SYSTEM</a:t>
            </a:r>
          </a:p>
        </p:txBody>
      </p:sp>
      <p:sp>
        <p:nvSpPr>
          <p:cNvPr id="3" name="Content Placeholder 2"/>
          <p:cNvSpPr>
            <a:spLocks noGrp="1"/>
          </p:cNvSpPr>
          <p:nvPr>
            <p:ph idx="1"/>
          </p:nvPr>
        </p:nvSpPr>
        <p:spPr/>
        <p:txBody>
          <a:bodyPr/>
          <a:lstStyle/>
          <a:p>
            <a:r>
              <a:rPr lang="en-US" dirty="0"/>
              <a:t>One of the challenges experienced during the scans for pulsars in the previous fifty years is the investigation required for the expanding number of 'competitor' pulsar locations emerging from an expanding volume of information to be looked at. From basic channels to another principled continuous characterization approach utilize factual grouping to separate 8 new highlights to limit the number of highlights without reducing arrangement execution. Every up-and-comer is a potential recognition of a pulsar signal, which displays explicit qualities of intrigue. Precise choices must be made. Mix-ups can prompt the expensive misuse of telescope time on fake signs, and more regrettable, missing legitimate signs altogether.</a:t>
            </a:r>
          </a:p>
        </p:txBody>
      </p:sp>
      <p:sp>
        <p:nvSpPr>
          <p:cNvPr id="4" name="Footer Placeholder 3">
            <a:extLst>
              <a:ext uri="{FF2B5EF4-FFF2-40B4-BE49-F238E27FC236}">
                <a16:creationId xmlns:a16="http://schemas.microsoft.com/office/drawing/2014/main" id="{F09E1756-CA10-027F-F943-2A47D8263DCE}"/>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3BDD9A24-49AF-007B-BE10-193200D44252}"/>
              </a:ext>
            </a:extLst>
          </p:cNvPr>
          <p:cNvSpPr>
            <a:spLocks noGrp="1"/>
          </p:cNvSpPr>
          <p:nvPr>
            <p:ph type="sldNum" sz="quarter" idx="12"/>
          </p:nvPr>
        </p:nvSpPr>
        <p:spPr/>
        <p:txBody>
          <a:bodyPr/>
          <a:lstStyle/>
          <a:p>
            <a:fld id="{E31375A4-56A4-47D6-9801-1991572033F7}" type="slidenum">
              <a:rPr lang="en-US" smtClean="0"/>
              <a:pPr/>
              <a:t>6</a:t>
            </a:fld>
            <a:endParaRPr lang="en-US" dirty="0"/>
          </a:p>
        </p:txBody>
      </p:sp>
    </p:spTree>
    <p:extLst>
      <p:ext uri="{BB962C8B-B14F-4D97-AF65-F5344CB8AC3E}">
        <p14:creationId xmlns:p14="http://schemas.microsoft.com/office/powerpoint/2010/main" val="138045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DRAWBACKS OF EXISTING SYSTEM</a:t>
            </a:r>
          </a:p>
        </p:txBody>
      </p:sp>
      <p:sp>
        <p:nvSpPr>
          <p:cNvPr id="3" name="TextBox 2">
            <a:extLst>
              <a:ext uri="{FF2B5EF4-FFF2-40B4-BE49-F238E27FC236}">
                <a16:creationId xmlns:a16="http://schemas.microsoft.com/office/drawing/2014/main" id="{5D8CD1B7-9953-4FBA-EF65-E7016B586307}"/>
              </a:ext>
            </a:extLst>
          </p:cNvPr>
          <p:cNvSpPr txBox="1"/>
          <p:nvPr/>
        </p:nvSpPr>
        <p:spPr>
          <a:xfrm flipH="1">
            <a:off x="2183801" y="2057400"/>
            <a:ext cx="9124280"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It an Expensive process to find pulsar star using telescopes as there are many fake signs which waste our precious research time. </a:t>
            </a:r>
          </a:p>
          <a:p>
            <a:pPr marL="342900" indent="-342900">
              <a:lnSpc>
                <a:spcPct val="150000"/>
              </a:lnSpc>
              <a:buFont typeface="Arial" panose="020B0604020202020204" pitchFamily="34" charset="0"/>
              <a:buChar char="•"/>
            </a:pPr>
            <a:r>
              <a:rPr lang="en-US" sz="2400" dirty="0"/>
              <a:t> Searching for pulsars is a very labor-intensive process, currently requiring skilled people to examine and interpret plots of data output by analysis programs.</a:t>
            </a:r>
            <a:endParaRPr lang="en-IN" sz="2400" dirty="0"/>
          </a:p>
        </p:txBody>
      </p:sp>
      <p:sp>
        <p:nvSpPr>
          <p:cNvPr id="4" name="Footer Placeholder 3">
            <a:extLst>
              <a:ext uri="{FF2B5EF4-FFF2-40B4-BE49-F238E27FC236}">
                <a16:creationId xmlns:a16="http://schemas.microsoft.com/office/drawing/2014/main" id="{79408D80-F466-D8D5-52DB-0DBA8A243404}"/>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EE5AE369-CF77-8763-B63D-11028B442677}"/>
              </a:ext>
            </a:extLst>
          </p:cNvPr>
          <p:cNvSpPr>
            <a:spLocks noGrp="1"/>
          </p:cNvSpPr>
          <p:nvPr>
            <p:ph type="sldNum" sz="quarter" idx="12"/>
          </p:nvPr>
        </p:nvSpPr>
        <p:spPr/>
        <p:txBody>
          <a:bodyPr/>
          <a:lstStyle/>
          <a:p>
            <a:fld id="{E31375A4-56A4-47D6-9801-1991572033F7}" type="slidenum">
              <a:rPr lang="en-US" smtClean="0"/>
              <a:t>7</a:t>
            </a:fld>
            <a:endParaRPr lang="en-US" dirty="0"/>
          </a:p>
        </p:txBody>
      </p:sp>
    </p:spTree>
    <p:extLst>
      <p:ext uri="{BB962C8B-B14F-4D97-AF65-F5344CB8AC3E}">
        <p14:creationId xmlns:p14="http://schemas.microsoft.com/office/powerpoint/2010/main" val="213230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PROPOSED SYSTEM</a:t>
            </a:r>
          </a:p>
        </p:txBody>
      </p:sp>
      <p:sp>
        <p:nvSpPr>
          <p:cNvPr id="3" name="Content Placeholder 2"/>
          <p:cNvSpPr>
            <a:spLocks noGrp="1"/>
          </p:cNvSpPr>
          <p:nvPr>
            <p:ph idx="1"/>
          </p:nvPr>
        </p:nvSpPr>
        <p:spPr>
          <a:xfrm>
            <a:off x="1981200" y="1987419"/>
            <a:ext cx="9372600" cy="2450109"/>
          </a:xfrm>
        </p:spPr>
        <p:txBody>
          <a:bodyPr>
            <a:normAutofit/>
          </a:bodyPr>
          <a:lstStyle/>
          <a:p>
            <a:pPr>
              <a:lnSpc>
                <a:spcPct val="150000"/>
              </a:lnSpc>
            </a:pPr>
            <a:r>
              <a:rPr lang="en-US" dirty="0"/>
              <a:t>In the proposed system, we will be using the different parameters to detect the pulsar star that are already calculated and given in dataset and using this dataset we will training multiple machine learning algorithms and evaluate them to get a best model to detect pulsar star.</a:t>
            </a:r>
          </a:p>
        </p:txBody>
      </p:sp>
      <p:sp>
        <p:nvSpPr>
          <p:cNvPr id="4" name="Footer Placeholder 3">
            <a:extLst>
              <a:ext uri="{FF2B5EF4-FFF2-40B4-BE49-F238E27FC236}">
                <a16:creationId xmlns:a16="http://schemas.microsoft.com/office/drawing/2014/main" id="{6B56F711-9E5C-EF3B-350B-F87908004A96}"/>
              </a:ext>
            </a:extLst>
          </p:cNvPr>
          <p:cNvSpPr>
            <a:spLocks noGrp="1"/>
          </p:cNvSpPr>
          <p:nvPr>
            <p:ph type="ftr" sz="quarter" idx="11"/>
          </p:nvPr>
        </p:nvSpPr>
        <p:spPr/>
        <p:txBody>
          <a:bodyPr/>
          <a:lstStyle/>
          <a:p>
            <a:r>
              <a:rPr lang="en-US"/>
              <a:t>IT Department</a:t>
            </a:r>
            <a:endParaRPr lang="en-US" dirty="0"/>
          </a:p>
        </p:txBody>
      </p:sp>
      <p:sp>
        <p:nvSpPr>
          <p:cNvPr id="5" name="Slide Number Placeholder 4">
            <a:extLst>
              <a:ext uri="{FF2B5EF4-FFF2-40B4-BE49-F238E27FC236}">
                <a16:creationId xmlns:a16="http://schemas.microsoft.com/office/drawing/2014/main" id="{753247BE-52C8-9353-CAAD-A7CE421AA46F}"/>
              </a:ext>
            </a:extLst>
          </p:cNvPr>
          <p:cNvSpPr>
            <a:spLocks noGrp="1"/>
          </p:cNvSpPr>
          <p:nvPr>
            <p:ph type="sldNum" sz="quarter" idx="12"/>
          </p:nvPr>
        </p:nvSpPr>
        <p:spPr/>
        <p:txBody>
          <a:bodyPr/>
          <a:lstStyle/>
          <a:p>
            <a:fld id="{E31375A4-56A4-47D6-9801-1991572033F7}" type="slidenum">
              <a:rPr lang="en-US" smtClean="0"/>
              <a:pPr/>
              <a:t>8</a:t>
            </a:fld>
            <a:endParaRPr lang="en-US" dirty="0"/>
          </a:p>
        </p:txBody>
      </p:sp>
    </p:spTree>
    <p:extLst>
      <p:ext uri="{BB962C8B-B14F-4D97-AF65-F5344CB8AC3E}">
        <p14:creationId xmlns:p14="http://schemas.microsoft.com/office/powerpoint/2010/main" val="98690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9372600" cy="668154"/>
          </a:xfrm>
        </p:spPr>
        <p:txBody>
          <a:bodyPr/>
          <a:lstStyle/>
          <a:p>
            <a:pPr algn="ctr"/>
            <a:r>
              <a:rPr lang="en-US" dirty="0"/>
              <a:t>Architecture diagram</a:t>
            </a:r>
          </a:p>
        </p:txBody>
      </p:sp>
      <p:pic>
        <p:nvPicPr>
          <p:cNvPr id="7" name="Content Placeholder 6">
            <a:extLst>
              <a:ext uri="{FF2B5EF4-FFF2-40B4-BE49-F238E27FC236}">
                <a16:creationId xmlns:a16="http://schemas.microsoft.com/office/drawing/2014/main" id="{EDBAF4F5-C16E-42A4-7368-62F06663283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1" t="25" r="14071" b="25449"/>
          <a:stretch/>
        </p:blipFill>
        <p:spPr>
          <a:xfrm>
            <a:off x="1703200" y="1171006"/>
            <a:ext cx="8548240" cy="5715109"/>
          </a:xfrm>
        </p:spPr>
      </p:pic>
      <p:sp>
        <p:nvSpPr>
          <p:cNvPr id="8" name="Footer Placeholder 7">
            <a:extLst>
              <a:ext uri="{FF2B5EF4-FFF2-40B4-BE49-F238E27FC236}">
                <a16:creationId xmlns:a16="http://schemas.microsoft.com/office/drawing/2014/main" id="{E9B18C47-9FF2-32C6-45E5-DEC201168C4D}"/>
              </a:ext>
            </a:extLst>
          </p:cNvPr>
          <p:cNvSpPr>
            <a:spLocks noGrp="1"/>
          </p:cNvSpPr>
          <p:nvPr>
            <p:ph type="ftr" sz="quarter" idx="11"/>
          </p:nvPr>
        </p:nvSpPr>
        <p:spPr/>
        <p:txBody>
          <a:bodyPr/>
          <a:lstStyle/>
          <a:p>
            <a:r>
              <a:rPr lang="en-US"/>
              <a:t>IT Department</a:t>
            </a:r>
            <a:endParaRPr lang="en-US" dirty="0"/>
          </a:p>
        </p:txBody>
      </p:sp>
      <p:sp>
        <p:nvSpPr>
          <p:cNvPr id="9" name="Slide Number Placeholder 8">
            <a:extLst>
              <a:ext uri="{FF2B5EF4-FFF2-40B4-BE49-F238E27FC236}">
                <a16:creationId xmlns:a16="http://schemas.microsoft.com/office/drawing/2014/main" id="{ACCC78FA-CD58-8724-F39C-A9CA165D2746}"/>
              </a:ext>
            </a:extLst>
          </p:cNvPr>
          <p:cNvSpPr>
            <a:spLocks noGrp="1"/>
          </p:cNvSpPr>
          <p:nvPr>
            <p:ph type="sldNum" sz="quarter" idx="12"/>
          </p:nvPr>
        </p:nvSpPr>
        <p:spPr/>
        <p:txBody>
          <a:bodyPr/>
          <a:lstStyle/>
          <a:p>
            <a:fld id="{E31375A4-56A4-47D6-9801-1991572033F7}" type="slidenum">
              <a:rPr lang="en-US" smtClean="0"/>
              <a:pPr/>
              <a:t>9</a:t>
            </a:fld>
            <a:endParaRPr lang="en-US" dirty="0"/>
          </a:p>
        </p:txBody>
      </p:sp>
    </p:spTree>
    <p:extLst>
      <p:ext uri="{BB962C8B-B14F-4D97-AF65-F5344CB8AC3E}">
        <p14:creationId xmlns:p14="http://schemas.microsoft.com/office/powerpoint/2010/main" val="205754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wireframe building presentation (widescreen).potx" id="{58CE74E2-616B-447D-963B-87527DA5909A}" vid="{49D84436-E293-416F-BC4D-7976A1E115A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1493</TotalTime>
  <Words>1815</Words>
  <Application>Microsoft Office PowerPoint</Application>
  <PresentationFormat>Widescreen</PresentationFormat>
  <Paragraphs>175</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Times New Roman</vt:lpstr>
      <vt:lpstr>Wireframe Building 16x9</vt:lpstr>
      <vt:lpstr>Predicting Pulsar star using machine learning</vt:lpstr>
      <vt:lpstr>INTRODUCTION</vt:lpstr>
      <vt:lpstr>ABSTRACT</vt:lpstr>
      <vt:lpstr>Literature survey</vt:lpstr>
      <vt:lpstr>Literature survey</vt:lpstr>
      <vt:lpstr>EXISTING SYSTEM</vt:lpstr>
      <vt:lpstr>DRAWBACKS OF EXISTING SYSTEM</vt:lpstr>
      <vt:lpstr>PROPOSED SYSTEM</vt:lpstr>
      <vt:lpstr>Architecture diagram</vt:lpstr>
      <vt:lpstr>ADVANTAGES OF PROPOSED SYSTEM</vt:lpstr>
      <vt:lpstr>Software requirements</vt:lpstr>
      <vt:lpstr>Hardware requirements</vt:lpstr>
      <vt:lpstr>Functional requirements</vt:lpstr>
      <vt:lpstr>Non Functional requirements</vt:lpstr>
      <vt:lpstr>Use case diagram</vt:lpstr>
      <vt:lpstr>Sequence diagram</vt:lpstr>
      <vt:lpstr>Deployment diagram</vt:lpstr>
      <vt:lpstr>Class diagram</vt:lpstr>
      <vt:lpstr>Component diagram</vt:lpstr>
      <vt:lpstr>Result screens</vt:lpstr>
      <vt:lpstr>Result screens</vt:lpstr>
      <vt:lpstr>Result screens</vt:lpstr>
      <vt:lpstr>Result screens</vt:lpstr>
      <vt:lpstr>Result screens</vt:lpstr>
      <vt:lpstr>Test cases</vt:lpstr>
      <vt:lpstr>conclusion</vt:lpstr>
      <vt:lpstr>Further enhancement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Pulsar star using machine learning</dc:title>
  <dc:creator>Prashanth Yarram</dc:creator>
  <cp:lastModifiedBy>Prashanth Yarram</cp:lastModifiedBy>
  <cp:revision>14</cp:revision>
  <dcterms:created xsi:type="dcterms:W3CDTF">2022-09-01T20:03:39Z</dcterms:created>
  <dcterms:modified xsi:type="dcterms:W3CDTF">2022-12-19T09:25:01Z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